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8" r:id="rId3"/>
    <p:sldId id="259" r:id="rId4"/>
    <p:sldId id="257" r:id="rId5"/>
    <p:sldId id="278" r:id="rId6"/>
    <p:sldId id="260" r:id="rId7"/>
    <p:sldId id="262" r:id="rId8"/>
    <p:sldId id="261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5" r:id="rId17"/>
    <p:sldId id="272" r:id="rId18"/>
    <p:sldId id="273" r:id="rId19"/>
    <p:sldId id="274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9" r:id="rId29"/>
    <p:sldId id="285" r:id="rId30"/>
    <p:sldId id="286" r:id="rId31"/>
    <p:sldId id="287" r:id="rId32"/>
    <p:sldId id="288" r:id="rId33"/>
    <p:sldId id="290" r:id="rId34"/>
    <p:sldId id="293" r:id="rId35"/>
    <p:sldId id="291" r:id="rId36"/>
    <p:sldId id="294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94660"/>
  </p:normalViewPr>
  <p:slideViewPr>
    <p:cSldViewPr snapToGrid="0">
      <p:cViewPr>
        <p:scale>
          <a:sx n="100" d="100"/>
          <a:sy n="100" d="100"/>
        </p:scale>
        <p:origin x="12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82CD0F-10A3-4404-8D82-F77386944E92}" type="doc">
      <dgm:prSet loTypeId="urn:microsoft.com/office/officeart/2005/8/layout/lProcess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64ED84D-513C-4AD8-A2FC-D1403B65AB7B}">
      <dgm:prSet phldrT="[Text]" custT="1"/>
      <dgm:spPr/>
      <dgm:t>
        <a:bodyPr/>
        <a:lstStyle/>
        <a:p>
          <a:r>
            <a:rPr lang="en-US" sz="1400" dirty="0"/>
            <a:t>Email is send acc to email</a:t>
          </a:r>
          <a:endParaRPr lang="en-IN" sz="1400" dirty="0"/>
        </a:p>
      </dgm:t>
    </dgm:pt>
    <dgm:pt modelId="{85A8AE81-16D6-4EAC-B1EC-F2C5297DA830}" type="parTrans" cxnId="{1F644F59-ADC0-4B29-AEAD-E160CD1D86CD}">
      <dgm:prSet/>
      <dgm:spPr/>
      <dgm:t>
        <a:bodyPr/>
        <a:lstStyle/>
        <a:p>
          <a:endParaRPr lang="en-IN"/>
        </a:p>
      </dgm:t>
    </dgm:pt>
    <dgm:pt modelId="{12A3A7C6-2FB3-4CDE-AA2D-AAC625C27FA1}" type="sibTrans" cxnId="{1F644F59-ADC0-4B29-AEAD-E160CD1D86CD}">
      <dgm:prSet/>
      <dgm:spPr/>
      <dgm:t>
        <a:bodyPr/>
        <a:lstStyle/>
        <a:p>
          <a:endParaRPr lang="en-IN"/>
        </a:p>
      </dgm:t>
    </dgm:pt>
    <dgm:pt modelId="{6F529B28-EEE0-4CE0-892D-4AFC615760B9}">
      <dgm:prSet phldrT="[Text]" custT="1"/>
      <dgm:spPr/>
      <dgm:t>
        <a:bodyPr/>
        <a:lstStyle/>
        <a:p>
          <a:r>
            <a:rPr lang="en-US" sz="1600" dirty="0" err="1"/>
            <a:t>sendOtp</a:t>
          </a:r>
          <a:r>
            <a:rPr lang="en-US" sz="1600" dirty="0"/>
            <a:t>(email)</a:t>
          </a:r>
          <a:endParaRPr lang="en-IN" sz="1600" dirty="0"/>
        </a:p>
      </dgm:t>
    </dgm:pt>
    <dgm:pt modelId="{68D700C0-F96F-4F79-A4B3-2A01FBACFCF9}" type="parTrans" cxnId="{37EDA7B4-31F3-4464-9D99-94F71EE05EF1}">
      <dgm:prSet/>
      <dgm:spPr/>
      <dgm:t>
        <a:bodyPr/>
        <a:lstStyle/>
        <a:p>
          <a:endParaRPr lang="en-IN"/>
        </a:p>
      </dgm:t>
    </dgm:pt>
    <dgm:pt modelId="{21B40297-FFB5-4A3D-8B84-2878777E0145}" type="sibTrans" cxnId="{37EDA7B4-31F3-4464-9D99-94F71EE05EF1}">
      <dgm:prSet/>
      <dgm:spPr/>
      <dgm:t>
        <a:bodyPr/>
        <a:lstStyle/>
        <a:p>
          <a:endParaRPr lang="en-IN"/>
        </a:p>
      </dgm:t>
    </dgm:pt>
    <dgm:pt modelId="{213C7484-7885-4535-8DA8-09B843B3B8D1}">
      <dgm:prSet phldrT="[Text]"/>
      <dgm:spPr/>
      <dgm:t>
        <a:bodyPr/>
        <a:lstStyle/>
        <a:p>
          <a:r>
            <a:rPr lang="en-US" dirty="0" err="1"/>
            <a:t>Verifing</a:t>
          </a:r>
          <a:r>
            <a:rPr lang="en-US" dirty="0"/>
            <a:t> The </a:t>
          </a:r>
          <a:r>
            <a:rPr lang="en-US" dirty="0" err="1"/>
            <a:t>Otp</a:t>
          </a:r>
          <a:endParaRPr lang="en-IN" dirty="0"/>
        </a:p>
      </dgm:t>
    </dgm:pt>
    <dgm:pt modelId="{3DFB5DB0-351B-4C6F-A8E3-39D368DE468B}" type="parTrans" cxnId="{A5E92E48-8EE3-4065-8694-D7290D5555D6}">
      <dgm:prSet/>
      <dgm:spPr/>
      <dgm:t>
        <a:bodyPr/>
        <a:lstStyle/>
        <a:p>
          <a:endParaRPr lang="en-IN"/>
        </a:p>
      </dgm:t>
    </dgm:pt>
    <dgm:pt modelId="{2090384F-DDB1-4586-9F92-7774DBE3310C}" type="sibTrans" cxnId="{A5E92E48-8EE3-4065-8694-D7290D5555D6}">
      <dgm:prSet/>
      <dgm:spPr/>
      <dgm:t>
        <a:bodyPr/>
        <a:lstStyle/>
        <a:p>
          <a:endParaRPr lang="en-IN"/>
        </a:p>
      </dgm:t>
    </dgm:pt>
    <dgm:pt modelId="{45235D23-E167-4786-BA3D-B7D88B802D7C}">
      <dgm:prSet phldrT="[Text]" custT="1"/>
      <dgm:spPr/>
      <dgm:t>
        <a:bodyPr/>
        <a:lstStyle/>
        <a:p>
          <a:r>
            <a:rPr lang="en-US" sz="1200" dirty="0" err="1"/>
            <a:t>verifyOtp</a:t>
          </a:r>
          <a:r>
            <a:rPr lang="en-US" sz="1200" dirty="0"/>
            <a:t>(</a:t>
          </a:r>
          <a:r>
            <a:rPr lang="en-US" sz="1200" dirty="0" err="1"/>
            <a:t>email,otp</a:t>
          </a:r>
          <a:r>
            <a:rPr lang="en-US" sz="1200" dirty="0"/>
            <a:t>)</a:t>
          </a:r>
          <a:endParaRPr lang="en-IN" sz="1200" dirty="0"/>
        </a:p>
      </dgm:t>
    </dgm:pt>
    <dgm:pt modelId="{B48176C5-C940-4F85-BC15-21A0E5DCEE71}" type="parTrans" cxnId="{30E091C8-CDD6-4C35-91BC-D44BBC14F792}">
      <dgm:prSet/>
      <dgm:spPr/>
      <dgm:t>
        <a:bodyPr/>
        <a:lstStyle/>
        <a:p>
          <a:endParaRPr lang="en-IN"/>
        </a:p>
      </dgm:t>
    </dgm:pt>
    <dgm:pt modelId="{C29E7CDB-61C0-43BE-A6E7-B5AC2B21E3CB}" type="sibTrans" cxnId="{30E091C8-CDD6-4C35-91BC-D44BBC14F792}">
      <dgm:prSet/>
      <dgm:spPr/>
      <dgm:t>
        <a:bodyPr/>
        <a:lstStyle/>
        <a:p>
          <a:endParaRPr lang="en-IN"/>
        </a:p>
      </dgm:t>
    </dgm:pt>
    <dgm:pt modelId="{0F77C062-8D56-4445-A8BB-2D3B9217FEAA}">
      <dgm:prSet phldrT="[Text]"/>
      <dgm:spPr/>
      <dgm:t>
        <a:bodyPr/>
        <a:lstStyle/>
        <a:p>
          <a:r>
            <a:rPr lang="en-US" dirty="0"/>
            <a:t>Change Password</a:t>
          </a:r>
          <a:endParaRPr lang="en-IN" dirty="0"/>
        </a:p>
      </dgm:t>
    </dgm:pt>
    <dgm:pt modelId="{374E9BF9-3763-42E2-8849-63DEEC7D6465}" type="parTrans" cxnId="{7B1662F9-CA5E-4497-A333-7D0D1B3D778F}">
      <dgm:prSet/>
      <dgm:spPr/>
      <dgm:t>
        <a:bodyPr/>
        <a:lstStyle/>
        <a:p>
          <a:endParaRPr lang="en-IN"/>
        </a:p>
      </dgm:t>
    </dgm:pt>
    <dgm:pt modelId="{9B073F36-9DC0-48AB-B6AB-D14D682CF09C}" type="sibTrans" cxnId="{7B1662F9-CA5E-4497-A333-7D0D1B3D778F}">
      <dgm:prSet/>
      <dgm:spPr/>
      <dgm:t>
        <a:bodyPr/>
        <a:lstStyle/>
        <a:p>
          <a:endParaRPr lang="en-IN"/>
        </a:p>
      </dgm:t>
    </dgm:pt>
    <dgm:pt modelId="{CCF33BC1-A6C7-4C75-ACCB-8CE98BC63302}">
      <dgm:prSet phldrT="[Text]" custT="1"/>
      <dgm:spPr/>
      <dgm:t>
        <a:bodyPr/>
        <a:lstStyle/>
        <a:p>
          <a:r>
            <a:rPr lang="en-US" sz="1100" dirty="0" err="1"/>
            <a:t>ChangePass</a:t>
          </a:r>
          <a:r>
            <a:rPr lang="en-US" sz="1100" dirty="0"/>
            <a:t>(Old login Details)</a:t>
          </a:r>
          <a:endParaRPr lang="en-IN" sz="1100" dirty="0"/>
        </a:p>
      </dgm:t>
    </dgm:pt>
    <dgm:pt modelId="{532784FF-171A-4344-B1B5-A7C288F0640F}" type="parTrans" cxnId="{7028DA04-7501-48B8-B80B-869DB8B5D1D2}">
      <dgm:prSet/>
      <dgm:spPr/>
      <dgm:t>
        <a:bodyPr/>
        <a:lstStyle/>
        <a:p>
          <a:endParaRPr lang="en-IN"/>
        </a:p>
      </dgm:t>
    </dgm:pt>
    <dgm:pt modelId="{0D3DBA75-67CF-4E68-915B-CA7D38EF55D5}" type="sibTrans" cxnId="{7028DA04-7501-48B8-B80B-869DB8B5D1D2}">
      <dgm:prSet/>
      <dgm:spPr/>
      <dgm:t>
        <a:bodyPr/>
        <a:lstStyle/>
        <a:p>
          <a:endParaRPr lang="en-IN"/>
        </a:p>
      </dgm:t>
    </dgm:pt>
    <dgm:pt modelId="{824A4ABA-A594-4A92-805A-94944BC36AEC}">
      <dgm:prSet phldrT="[Text]"/>
      <dgm:spPr/>
      <dgm:t>
        <a:bodyPr/>
        <a:lstStyle/>
        <a:p>
          <a:r>
            <a:rPr lang="en-US" dirty="0"/>
            <a:t>Clearing </a:t>
          </a:r>
          <a:r>
            <a:rPr lang="en-US" dirty="0" err="1"/>
            <a:t>otp</a:t>
          </a:r>
          <a:endParaRPr lang="en-IN" dirty="0"/>
        </a:p>
      </dgm:t>
    </dgm:pt>
    <dgm:pt modelId="{B4052D86-249D-4946-B4A3-B9328C295157}" type="parTrans" cxnId="{F7AB3E74-9718-458B-A024-9B37DDC66EA8}">
      <dgm:prSet/>
      <dgm:spPr/>
      <dgm:t>
        <a:bodyPr/>
        <a:lstStyle/>
        <a:p>
          <a:endParaRPr lang="en-IN"/>
        </a:p>
      </dgm:t>
    </dgm:pt>
    <dgm:pt modelId="{74C4316F-E7F4-473E-8504-3C7041927882}" type="sibTrans" cxnId="{F7AB3E74-9718-458B-A024-9B37DDC66EA8}">
      <dgm:prSet/>
      <dgm:spPr/>
      <dgm:t>
        <a:bodyPr/>
        <a:lstStyle/>
        <a:p>
          <a:endParaRPr lang="en-IN"/>
        </a:p>
      </dgm:t>
    </dgm:pt>
    <dgm:pt modelId="{1B5AFA47-50E4-463E-98A0-AC9B76C6DFA1}">
      <dgm:prSet phldrT="[Text]" custT="1"/>
      <dgm:spPr/>
      <dgm:t>
        <a:bodyPr/>
        <a:lstStyle/>
        <a:p>
          <a:r>
            <a:rPr lang="en-US" sz="1800" dirty="0"/>
            <a:t>Remove expired </a:t>
          </a:r>
          <a:r>
            <a:rPr lang="en-US" sz="1800" dirty="0" err="1"/>
            <a:t>otp</a:t>
          </a:r>
          <a:r>
            <a:rPr lang="en-US" sz="1800" dirty="0"/>
            <a:t>()</a:t>
          </a:r>
          <a:endParaRPr lang="en-IN" sz="1800" dirty="0"/>
        </a:p>
      </dgm:t>
    </dgm:pt>
    <dgm:pt modelId="{46510A2B-DAD8-4F47-BE55-B97C3068DB07}" type="parTrans" cxnId="{3430693A-BF94-4D18-A1D7-58D2187F838C}">
      <dgm:prSet/>
      <dgm:spPr/>
      <dgm:t>
        <a:bodyPr/>
        <a:lstStyle/>
        <a:p>
          <a:endParaRPr lang="en-IN"/>
        </a:p>
      </dgm:t>
    </dgm:pt>
    <dgm:pt modelId="{7914ADF2-C875-4711-95D4-F03FBC9BA237}" type="sibTrans" cxnId="{3430693A-BF94-4D18-A1D7-58D2187F838C}">
      <dgm:prSet/>
      <dgm:spPr/>
      <dgm:t>
        <a:bodyPr/>
        <a:lstStyle/>
        <a:p>
          <a:endParaRPr lang="en-IN"/>
        </a:p>
      </dgm:t>
    </dgm:pt>
    <dgm:pt modelId="{F5C0A9D6-8440-41EB-BA62-9870A483B763}" type="pres">
      <dgm:prSet presAssocID="{8782CD0F-10A3-4404-8D82-F77386944E9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03D22D2-89CE-4A31-A4BD-BF5DCC0D2E29}" type="pres">
      <dgm:prSet presAssocID="{E64ED84D-513C-4AD8-A2FC-D1403B65AB7B}" presName="horFlow" presStyleCnt="0"/>
      <dgm:spPr/>
    </dgm:pt>
    <dgm:pt modelId="{13FBD475-BEB5-4DD7-9A8F-8392F1BE5066}" type="pres">
      <dgm:prSet presAssocID="{E64ED84D-513C-4AD8-A2FC-D1403B65AB7B}" presName="bigChev" presStyleLbl="node1" presStyleIdx="0" presStyleCnt="4"/>
      <dgm:spPr/>
    </dgm:pt>
    <dgm:pt modelId="{E5EAFDFA-A627-40E8-B9E5-C030917A8061}" type="pres">
      <dgm:prSet presAssocID="{68D700C0-F96F-4F79-A4B3-2A01FBACFCF9}" presName="parTrans" presStyleCnt="0"/>
      <dgm:spPr/>
    </dgm:pt>
    <dgm:pt modelId="{FDA23B7F-722E-4886-AD74-0AD1C554BB63}" type="pres">
      <dgm:prSet presAssocID="{6F529B28-EEE0-4CE0-892D-4AFC615760B9}" presName="node" presStyleLbl="alignAccFollowNode1" presStyleIdx="0" presStyleCnt="4" custScaleX="191656">
        <dgm:presLayoutVars>
          <dgm:bulletEnabled val="1"/>
        </dgm:presLayoutVars>
      </dgm:prSet>
      <dgm:spPr/>
    </dgm:pt>
    <dgm:pt modelId="{343F3528-72EE-4F54-966E-CA7743EEC70B}" type="pres">
      <dgm:prSet presAssocID="{E64ED84D-513C-4AD8-A2FC-D1403B65AB7B}" presName="vSp" presStyleCnt="0"/>
      <dgm:spPr/>
    </dgm:pt>
    <dgm:pt modelId="{A0F1E083-31EC-4821-9065-11C69B7A4915}" type="pres">
      <dgm:prSet presAssocID="{213C7484-7885-4535-8DA8-09B843B3B8D1}" presName="horFlow" presStyleCnt="0"/>
      <dgm:spPr/>
    </dgm:pt>
    <dgm:pt modelId="{DE028499-FA96-450D-A355-0D224ED56152}" type="pres">
      <dgm:prSet presAssocID="{213C7484-7885-4535-8DA8-09B843B3B8D1}" presName="bigChev" presStyleLbl="node1" presStyleIdx="1" presStyleCnt="4"/>
      <dgm:spPr/>
    </dgm:pt>
    <dgm:pt modelId="{70831964-E7DD-4EEC-B56C-D8C7B6FC3F96}" type="pres">
      <dgm:prSet presAssocID="{B48176C5-C940-4F85-BC15-21A0E5DCEE71}" presName="parTrans" presStyleCnt="0"/>
      <dgm:spPr/>
    </dgm:pt>
    <dgm:pt modelId="{9449D204-48C9-4179-A9CD-F898AC43907E}" type="pres">
      <dgm:prSet presAssocID="{45235D23-E167-4786-BA3D-B7D88B802D7C}" presName="node" presStyleLbl="alignAccFollowNode1" presStyleIdx="1" presStyleCnt="4" custScaleX="175507">
        <dgm:presLayoutVars>
          <dgm:bulletEnabled val="1"/>
        </dgm:presLayoutVars>
      </dgm:prSet>
      <dgm:spPr/>
    </dgm:pt>
    <dgm:pt modelId="{98DA70C0-9A90-437B-8030-0B2153CE67DC}" type="pres">
      <dgm:prSet presAssocID="{213C7484-7885-4535-8DA8-09B843B3B8D1}" presName="vSp" presStyleCnt="0"/>
      <dgm:spPr/>
    </dgm:pt>
    <dgm:pt modelId="{650ACF8A-0DE8-42FF-A265-9403738E0C97}" type="pres">
      <dgm:prSet presAssocID="{0F77C062-8D56-4445-A8BB-2D3B9217FEAA}" presName="horFlow" presStyleCnt="0"/>
      <dgm:spPr/>
    </dgm:pt>
    <dgm:pt modelId="{A92D3DF3-C99B-4418-9F1B-9EEC3B458164}" type="pres">
      <dgm:prSet presAssocID="{0F77C062-8D56-4445-A8BB-2D3B9217FEAA}" presName="bigChev" presStyleLbl="node1" presStyleIdx="2" presStyleCnt="4"/>
      <dgm:spPr/>
    </dgm:pt>
    <dgm:pt modelId="{65380584-A5F4-4402-B324-DD99BDEFE531}" type="pres">
      <dgm:prSet presAssocID="{532784FF-171A-4344-B1B5-A7C288F0640F}" presName="parTrans" presStyleCnt="0"/>
      <dgm:spPr/>
    </dgm:pt>
    <dgm:pt modelId="{1F22E337-576A-448C-825D-777A8746625E}" type="pres">
      <dgm:prSet presAssocID="{CCF33BC1-A6C7-4C75-ACCB-8CE98BC63302}" presName="node" presStyleLbl="alignAccFollowNode1" presStyleIdx="2" presStyleCnt="4" custScaleX="214725">
        <dgm:presLayoutVars>
          <dgm:bulletEnabled val="1"/>
        </dgm:presLayoutVars>
      </dgm:prSet>
      <dgm:spPr/>
    </dgm:pt>
    <dgm:pt modelId="{27DC01E0-E479-4BAD-BCC6-2AB06F15A02B}" type="pres">
      <dgm:prSet presAssocID="{0F77C062-8D56-4445-A8BB-2D3B9217FEAA}" presName="vSp" presStyleCnt="0"/>
      <dgm:spPr/>
    </dgm:pt>
    <dgm:pt modelId="{61C0B045-C8D4-422C-817B-60084EE9C8EA}" type="pres">
      <dgm:prSet presAssocID="{824A4ABA-A594-4A92-805A-94944BC36AEC}" presName="horFlow" presStyleCnt="0"/>
      <dgm:spPr/>
    </dgm:pt>
    <dgm:pt modelId="{EE2496FF-57BC-43C1-BE50-F331C28EA099}" type="pres">
      <dgm:prSet presAssocID="{824A4ABA-A594-4A92-805A-94944BC36AEC}" presName="bigChev" presStyleLbl="node1" presStyleIdx="3" presStyleCnt="4"/>
      <dgm:spPr/>
    </dgm:pt>
    <dgm:pt modelId="{F290DDDB-8D0C-4433-9A34-173A20BEBD8D}" type="pres">
      <dgm:prSet presAssocID="{46510A2B-DAD8-4F47-BE55-B97C3068DB07}" presName="parTrans" presStyleCnt="0"/>
      <dgm:spPr/>
    </dgm:pt>
    <dgm:pt modelId="{370A8C08-794C-4248-8F31-A1FB20E9AAE5}" type="pres">
      <dgm:prSet presAssocID="{1B5AFA47-50E4-463E-98A0-AC9B76C6DFA1}" presName="node" presStyleLbl="alignAccFollowNode1" presStyleIdx="3" presStyleCnt="4" custScaleX="260478">
        <dgm:presLayoutVars>
          <dgm:bulletEnabled val="1"/>
        </dgm:presLayoutVars>
      </dgm:prSet>
      <dgm:spPr/>
    </dgm:pt>
  </dgm:ptLst>
  <dgm:cxnLst>
    <dgm:cxn modelId="{7028DA04-7501-48B8-B80B-869DB8B5D1D2}" srcId="{0F77C062-8D56-4445-A8BB-2D3B9217FEAA}" destId="{CCF33BC1-A6C7-4C75-ACCB-8CE98BC63302}" srcOrd="0" destOrd="0" parTransId="{532784FF-171A-4344-B1B5-A7C288F0640F}" sibTransId="{0D3DBA75-67CF-4E68-915B-CA7D38EF55D5}"/>
    <dgm:cxn modelId="{00D82507-1356-4450-8A05-8CFC75C14119}" type="presOf" srcId="{1B5AFA47-50E4-463E-98A0-AC9B76C6DFA1}" destId="{370A8C08-794C-4248-8F31-A1FB20E9AAE5}" srcOrd="0" destOrd="0" presId="urn:microsoft.com/office/officeart/2005/8/layout/lProcess3"/>
    <dgm:cxn modelId="{4D01830A-60E4-459A-8CA8-F62FAF41D335}" type="presOf" srcId="{6F529B28-EEE0-4CE0-892D-4AFC615760B9}" destId="{FDA23B7F-722E-4886-AD74-0AD1C554BB63}" srcOrd="0" destOrd="0" presId="urn:microsoft.com/office/officeart/2005/8/layout/lProcess3"/>
    <dgm:cxn modelId="{49234914-4BA5-4517-8065-37222FCF700F}" type="presOf" srcId="{213C7484-7885-4535-8DA8-09B843B3B8D1}" destId="{DE028499-FA96-450D-A355-0D224ED56152}" srcOrd="0" destOrd="0" presId="urn:microsoft.com/office/officeart/2005/8/layout/lProcess3"/>
    <dgm:cxn modelId="{F69B5B2C-B814-4F2E-89D8-0873F3189F23}" type="presOf" srcId="{8782CD0F-10A3-4404-8D82-F77386944E92}" destId="{F5C0A9D6-8440-41EB-BA62-9870A483B763}" srcOrd="0" destOrd="0" presId="urn:microsoft.com/office/officeart/2005/8/layout/lProcess3"/>
    <dgm:cxn modelId="{3430693A-BF94-4D18-A1D7-58D2187F838C}" srcId="{824A4ABA-A594-4A92-805A-94944BC36AEC}" destId="{1B5AFA47-50E4-463E-98A0-AC9B76C6DFA1}" srcOrd="0" destOrd="0" parTransId="{46510A2B-DAD8-4F47-BE55-B97C3068DB07}" sibTransId="{7914ADF2-C875-4711-95D4-F03FBC9BA237}"/>
    <dgm:cxn modelId="{A5E92E48-8EE3-4065-8694-D7290D5555D6}" srcId="{8782CD0F-10A3-4404-8D82-F77386944E92}" destId="{213C7484-7885-4535-8DA8-09B843B3B8D1}" srcOrd="1" destOrd="0" parTransId="{3DFB5DB0-351B-4C6F-A8E3-39D368DE468B}" sibTransId="{2090384F-DDB1-4586-9F92-7774DBE3310C}"/>
    <dgm:cxn modelId="{F7AB3E74-9718-458B-A024-9B37DDC66EA8}" srcId="{8782CD0F-10A3-4404-8D82-F77386944E92}" destId="{824A4ABA-A594-4A92-805A-94944BC36AEC}" srcOrd="3" destOrd="0" parTransId="{B4052D86-249D-4946-B4A3-B9328C295157}" sibTransId="{74C4316F-E7F4-473E-8504-3C7041927882}"/>
    <dgm:cxn modelId="{1F644F59-ADC0-4B29-AEAD-E160CD1D86CD}" srcId="{8782CD0F-10A3-4404-8D82-F77386944E92}" destId="{E64ED84D-513C-4AD8-A2FC-D1403B65AB7B}" srcOrd="0" destOrd="0" parTransId="{85A8AE81-16D6-4EAC-B1EC-F2C5297DA830}" sibTransId="{12A3A7C6-2FB3-4CDE-AA2D-AAC625C27FA1}"/>
    <dgm:cxn modelId="{782D57A9-1842-4BAE-BAED-637FD9A95AB2}" type="presOf" srcId="{824A4ABA-A594-4A92-805A-94944BC36AEC}" destId="{EE2496FF-57BC-43C1-BE50-F331C28EA099}" srcOrd="0" destOrd="0" presId="urn:microsoft.com/office/officeart/2005/8/layout/lProcess3"/>
    <dgm:cxn modelId="{F9EBD8AC-EAA2-4778-A60B-3B10D3EA625B}" type="presOf" srcId="{45235D23-E167-4786-BA3D-B7D88B802D7C}" destId="{9449D204-48C9-4179-A9CD-F898AC43907E}" srcOrd="0" destOrd="0" presId="urn:microsoft.com/office/officeart/2005/8/layout/lProcess3"/>
    <dgm:cxn modelId="{37EDA7B4-31F3-4464-9D99-94F71EE05EF1}" srcId="{E64ED84D-513C-4AD8-A2FC-D1403B65AB7B}" destId="{6F529B28-EEE0-4CE0-892D-4AFC615760B9}" srcOrd="0" destOrd="0" parTransId="{68D700C0-F96F-4F79-A4B3-2A01FBACFCF9}" sibTransId="{21B40297-FFB5-4A3D-8B84-2878777E0145}"/>
    <dgm:cxn modelId="{30E091C8-CDD6-4C35-91BC-D44BBC14F792}" srcId="{213C7484-7885-4535-8DA8-09B843B3B8D1}" destId="{45235D23-E167-4786-BA3D-B7D88B802D7C}" srcOrd="0" destOrd="0" parTransId="{B48176C5-C940-4F85-BC15-21A0E5DCEE71}" sibTransId="{C29E7CDB-61C0-43BE-A6E7-B5AC2B21E3CB}"/>
    <dgm:cxn modelId="{47D74CE1-4787-4CF1-A9CF-FFDA46CEE79B}" type="presOf" srcId="{0F77C062-8D56-4445-A8BB-2D3B9217FEAA}" destId="{A92D3DF3-C99B-4418-9F1B-9EEC3B458164}" srcOrd="0" destOrd="0" presId="urn:microsoft.com/office/officeart/2005/8/layout/lProcess3"/>
    <dgm:cxn modelId="{00660DF6-08FC-44B3-B1A1-04C17C1F9B69}" type="presOf" srcId="{E64ED84D-513C-4AD8-A2FC-D1403B65AB7B}" destId="{13FBD475-BEB5-4DD7-9A8F-8392F1BE5066}" srcOrd="0" destOrd="0" presId="urn:microsoft.com/office/officeart/2005/8/layout/lProcess3"/>
    <dgm:cxn modelId="{7B1662F9-CA5E-4497-A333-7D0D1B3D778F}" srcId="{8782CD0F-10A3-4404-8D82-F77386944E92}" destId="{0F77C062-8D56-4445-A8BB-2D3B9217FEAA}" srcOrd="2" destOrd="0" parTransId="{374E9BF9-3763-42E2-8849-63DEEC7D6465}" sibTransId="{9B073F36-9DC0-48AB-B6AB-D14D682CF09C}"/>
    <dgm:cxn modelId="{8CA584FC-20C2-49E1-A601-90EB3693FB21}" type="presOf" srcId="{CCF33BC1-A6C7-4C75-ACCB-8CE98BC63302}" destId="{1F22E337-576A-448C-825D-777A8746625E}" srcOrd="0" destOrd="0" presId="urn:microsoft.com/office/officeart/2005/8/layout/lProcess3"/>
    <dgm:cxn modelId="{CDC56B06-A422-4DEA-A8D3-55EA662A76B7}" type="presParOf" srcId="{F5C0A9D6-8440-41EB-BA62-9870A483B763}" destId="{803D22D2-89CE-4A31-A4BD-BF5DCC0D2E29}" srcOrd="0" destOrd="0" presId="urn:microsoft.com/office/officeart/2005/8/layout/lProcess3"/>
    <dgm:cxn modelId="{E7702C60-DFCC-45FD-9C7F-67E5F8981224}" type="presParOf" srcId="{803D22D2-89CE-4A31-A4BD-BF5DCC0D2E29}" destId="{13FBD475-BEB5-4DD7-9A8F-8392F1BE5066}" srcOrd="0" destOrd="0" presId="urn:microsoft.com/office/officeart/2005/8/layout/lProcess3"/>
    <dgm:cxn modelId="{FE217C92-1CFD-4B28-A221-79C7C9D02962}" type="presParOf" srcId="{803D22D2-89CE-4A31-A4BD-BF5DCC0D2E29}" destId="{E5EAFDFA-A627-40E8-B9E5-C030917A8061}" srcOrd="1" destOrd="0" presId="urn:microsoft.com/office/officeart/2005/8/layout/lProcess3"/>
    <dgm:cxn modelId="{3C213300-C04C-4DF3-BDDF-EAC9CFB7C02D}" type="presParOf" srcId="{803D22D2-89CE-4A31-A4BD-BF5DCC0D2E29}" destId="{FDA23B7F-722E-4886-AD74-0AD1C554BB63}" srcOrd="2" destOrd="0" presId="urn:microsoft.com/office/officeart/2005/8/layout/lProcess3"/>
    <dgm:cxn modelId="{5A60D73B-E1AC-4EED-B5BF-C4605DE384ED}" type="presParOf" srcId="{F5C0A9D6-8440-41EB-BA62-9870A483B763}" destId="{343F3528-72EE-4F54-966E-CA7743EEC70B}" srcOrd="1" destOrd="0" presId="urn:microsoft.com/office/officeart/2005/8/layout/lProcess3"/>
    <dgm:cxn modelId="{64F6884B-6C5C-45BC-9EAC-C03C003CC995}" type="presParOf" srcId="{F5C0A9D6-8440-41EB-BA62-9870A483B763}" destId="{A0F1E083-31EC-4821-9065-11C69B7A4915}" srcOrd="2" destOrd="0" presId="urn:microsoft.com/office/officeart/2005/8/layout/lProcess3"/>
    <dgm:cxn modelId="{04898A9D-0A3B-4A74-83DD-623DCAFF3A93}" type="presParOf" srcId="{A0F1E083-31EC-4821-9065-11C69B7A4915}" destId="{DE028499-FA96-450D-A355-0D224ED56152}" srcOrd="0" destOrd="0" presId="urn:microsoft.com/office/officeart/2005/8/layout/lProcess3"/>
    <dgm:cxn modelId="{D5030B6E-AFC6-4D19-9FE6-C6B7AFE431D2}" type="presParOf" srcId="{A0F1E083-31EC-4821-9065-11C69B7A4915}" destId="{70831964-E7DD-4EEC-B56C-D8C7B6FC3F96}" srcOrd="1" destOrd="0" presId="urn:microsoft.com/office/officeart/2005/8/layout/lProcess3"/>
    <dgm:cxn modelId="{FEFD0AFE-2347-4EC7-B7B7-1B8B8AF04B20}" type="presParOf" srcId="{A0F1E083-31EC-4821-9065-11C69B7A4915}" destId="{9449D204-48C9-4179-A9CD-F898AC43907E}" srcOrd="2" destOrd="0" presId="urn:microsoft.com/office/officeart/2005/8/layout/lProcess3"/>
    <dgm:cxn modelId="{10061569-3692-4671-9380-82C68AFADC92}" type="presParOf" srcId="{F5C0A9D6-8440-41EB-BA62-9870A483B763}" destId="{98DA70C0-9A90-437B-8030-0B2153CE67DC}" srcOrd="3" destOrd="0" presId="urn:microsoft.com/office/officeart/2005/8/layout/lProcess3"/>
    <dgm:cxn modelId="{43F60865-E4D8-4F61-84BA-121BD602518D}" type="presParOf" srcId="{F5C0A9D6-8440-41EB-BA62-9870A483B763}" destId="{650ACF8A-0DE8-42FF-A265-9403738E0C97}" srcOrd="4" destOrd="0" presId="urn:microsoft.com/office/officeart/2005/8/layout/lProcess3"/>
    <dgm:cxn modelId="{ED699CD4-6E68-4963-8D44-5E7F4A932AB1}" type="presParOf" srcId="{650ACF8A-0DE8-42FF-A265-9403738E0C97}" destId="{A92D3DF3-C99B-4418-9F1B-9EEC3B458164}" srcOrd="0" destOrd="0" presId="urn:microsoft.com/office/officeart/2005/8/layout/lProcess3"/>
    <dgm:cxn modelId="{D5904EFF-5A7E-4C43-8428-5AA845DCB857}" type="presParOf" srcId="{650ACF8A-0DE8-42FF-A265-9403738E0C97}" destId="{65380584-A5F4-4402-B324-DD99BDEFE531}" srcOrd="1" destOrd="0" presId="urn:microsoft.com/office/officeart/2005/8/layout/lProcess3"/>
    <dgm:cxn modelId="{3868D99F-E846-4DF5-BA2C-2E5C470BE135}" type="presParOf" srcId="{650ACF8A-0DE8-42FF-A265-9403738E0C97}" destId="{1F22E337-576A-448C-825D-777A8746625E}" srcOrd="2" destOrd="0" presId="urn:microsoft.com/office/officeart/2005/8/layout/lProcess3"/>
    <dgm:cxn modelId="{E75DA3F2-FC34-45FC-8071-493B86CEE947}" type="presParOf" srcId="{F5C0A9D6-8440-41EB-BA62-9870A483B763}" destId="{27DC01E0-E479-4BAD-BCC6-2AB06F15A02B}" srcOrd="5" destOrd="0" presId="urn:microsoft.com/office/officeart/2005/8/layout/lProcess3"/>
    <dgm:cxn modelId="{F1731A34-81E7-4883-B4A2-1B08A9591763}" type="presParOf" srcId="{F5C0A9D6-8440-41EB-BA62-9870A483B763}" destId="{61C0B045-C8D4-422C-817B-60084EE9C8EA}" srcOrd="6" destOrd="0" presId="urn:microsoft.com/office/officeart/2005/8/layout/lProcess3"/>
    <dgm:cxn modelId="{4B942452-622F-4409-B345-AE29217C7E2E}" type="presParOf" srcId="{61C0B045-C8D4-422C-817B-60084EE9C8EA}" destId="{EE2496FF-57BC-43C1-BE50-F331C28EA099}" srcOrd="0" destOrd="0" presId="urn:microsoft.com/office/officeart/2005/8/layout/lProcess3"/>
    <dgm:cxn modelId="{55818659-6D2A-4B60-8981-01D7A45AB730}" type="presParOf" srcId="{61C0B045-C8D4-422C-817B-60084EE9C8EA}" destId="{F290DDDB-8D0C-4433-9A34-173A20BEBD8D}" srcOrd="1" destOrd="0" presId="urn:microsoft.com/office/officeart/2005/8/layout/lProcess3"/>
    <dgm:cxn modelId="{7C4EB51B-186A-4FE6-985D-A52939C2207F}" type="presParOf" srcId="{61C0B045-C8D4-422C-817B-60084EE9C8EA}" destId="{370A8C08-794C-4248-8F31-A1FB20E9AAE5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D475-BEB5-4DD7-9A8F-8392F1BE5066}">
      <dsp:nvSpPr>
        <dsp:cNvPr id="0" name=""/>
        <dsp:cNvSpPr/>
      </dsp:nvSpPr>
      <dsp:spPr>
        <a:xfrm>
          <a:off x="1035128" y="21"/>
          <a:ext cx="1462694" cy="58507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Email is send acc to email</a:t>
          </a:r>
          <a:endParaRPr lang="en-IN" sz="1400" kern="1200" dirty="0"/>
        </a:p>
      </dsp:txBody>
      <dsp:txXfrm>
        <a:off x="1327667" y="21"/>
        <a:ext cx="877617" cy="585077"/>
      </dsp:txXfrm>
    </dsp:sp>
    <dsp:sp modelId="{FDA23B7F-722E-4886-AD74-0AD1C554BB63}">
      <dsp:nvSpPr>
        <dsp:cNvPr id="0" name=""/>
        <dsp:cNvSpPr/>
      </dsp:nvSpPr>
      <dsp:spPr>
        <a:xfrm>
          <a:off x="2307673" y="49753"/>
          <a:ext cx="2326773" cy="48561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sendOtp</a:t>
          </a:r>
          <a:r>
            <a:rPr lang="en-US" sz="1600" kern="1200" dirty="0"/>
            <a:t>(email)</a:t>
          </a:r>
          <a:endParaRPr lang="en-IN" sz="1600" kern="1200" dirty="0"/>
        </a:p>
      </dsp:txBody>
      <dsp:txXfrm>
        <a:off x="2550480" y="49753"/>
        <a:ext cx="1841159" cy="485614"/>
      </dsp:txXfrm>
    </dsp:sp>
    <dsp:sp modelId="{DE028499-FA96-450D-A355-0D224ED56152}">
      <dsp:nvSpPr>
        <dsp:cNvPr id="0" name=""/>
        <dsp:cNvSpPr/>
      </dsp:nvSpPr>
      <dsp:spPr>
        <a:xfrm>
          <a:off x="1035128" y="667010"/>
          <a:ext cx="1462694" cy="58507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Verifing</a:t>
          </a:r>
          <a:r>
            <a:rPr lang="en-US" sz="1500" kern="1200" dirty="0"/>
            <a:t> The </a:t>
          </a:r>
          <a:r>
            <a:rPr lang="en-US" sz="1500" kern="1200" dirty="0" err="1"/>
            <a:t>Otp</a:t>
          </a:r>
          <a:endParaRPr lang="en-IN" sz="1500" kern="1200" dirty="0"/>
        </a:p>
      </dsp:txBody>
      <dsp:txXfrm>
        <a:off x="1327667" y="667010"/>
        <a:ext cx="877617" cy="585077"/>
      </dsp:txXfrm>
    </dsp:sp>
    <dsp:sp modelId="{9449D204-48C9-4179-A9CD-F898AC43907E}">
      <dsp:nvSpPr>
        <dsp:cNvPr id="0" name=""/>
        <dsp:cNvSpPr/>
      </dsp:nvSpPr>
      <dsp:spPr>
        <a:xfrm>
          <a:off x="2307673" y="716741"/>
          <a:ext cx="2130719" cy="485614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verifyOtp</a:t>
          </a:r>
          <a:r>
            <a:rPr lang="en-US" sz="1200" kern="1200" dirty="0"/>
            <a:t>(</a:t>
          </a:r>
          <a:r>
            <a:rPr lang="en-US" sz="1200" kern="1200" dirty="0" err="1"/>
            <a:t>email,otp</a:t>
          </a:r>
          <a:r>
            <a:rPr lang="en-US" sz="1200" kern="1200" dirty="0"/>
            <a:t>)</a:t>
          </a:r>
          <a:endParaRPr lang="en-IN" sz="1200" kern="1200" dirty="0"/>
        </a:p>
      </dsp:txBody>
      <dsp:txXfrm>
        <a:off x="2550480" y="716741"/>
        <a:ext cx="1645105" cy="485614"/>
      </dsp:txXfrm>
    </dsp:sp>
    <dsp:sp modelId="{A92D3DF3-C99B-4418-9F1B-9EEC3B458164}">
      <dsp:nvSpPr>
        <dsp:cNvPr id="0" name=""/>
        <dsp:cNvSpPr/>
      </dsp:nvSpPr>
      <dsp:spPr>
        <a:xfrm>
          <a:off x="1035128" y="1333998"/>
          <a:ext cx="1462694" cy="58507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Change Password</a:t>
          </a:r>
          <a:endParaRPr lang="en-IN" sz="1500" kern="1200" dirty="0"/>
        </a:p>
      </dsp:txBody>
      <dsp:txXfrm>
        <a:off x="1327667" y="1333998"/>
        <a:ext cx="877617" cy="585077"/>
      </dsp:txXfrm>
    </dsp:sp>
    <dsp:sp modelId="{1F22E337-576A-448C-825D-777A8746625E}">
      <dsp:nvSpPr>
        <dsp:cNvPr id="0" name=""/>
        <dsp:cNvSpPr/>
      </dsp:nvSpPr>
      <dsp:spPr>
        <a:xfrm>
          <a:off x="2307673" y="1383730"/>
          <a:ext cx="2606839" cy="485614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ChangePass</a:t>
          </a:r>
          <a:r>
            <a:rPr lang="en-US" sz="1100" kern="1200" dirty="0"/>
            <a:t>(Old login Details)</a:t>
          </a:r>
          <a:endParaRPr lang="en-IN" sz="1100" kern="1200" dirty="0"/>
        </a:p>
      </dsp:txBody>
      <dsp:txXfrm>
        <a:off x="2550480" y="1383730"/>
        <a:ext cx="2121225" cy="485614"/>
      </dsp:txXfrm>
    </dsp:sp>
    <dsp:sp modelId="{EE2496FF-57BC-43C1-BE50-F331C28EA099}">
      <dsp:nvSpPr>
        <dsp:cNvPr id="0" name=""/>
        <dsp:cNvSpPr/>
      </dsp:nvSpPr>
      <dsp:spPr>
        <a:xfrm>
          <a:off x="1035128" y="2000987"/>
          <a:ext cx="1462694" cy="58507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Clearing </a:t>
          </a:r>
          <a:r>
            <a:rPr lang="en-US" sz="1500" kern="1200" dirty="0" err="1"/>
            <a:t>otp</a:t>
          </a:r>
          <a:endParaRPr lang="en-IN" sz="1500" kern="1200" dirty="0"/>
        </a:p>
      </dsp:txBody>
      <dsp:txXfrm>
        <a:off x="1327667" y="2000987"/>
        <a:ext cx="877617" cy="585077"/>
      </dsp:txXfrm>
    </dsp:sp>
    <dsp:sp modelId="{370A8C08-794C-4248-8F31-A1FB20E9AAE5}">
      <dsp:nvSpPr>
        <dsp:cNvPr id="0" name=""/>
        <dsp:cNvSpPr/>
      </dsp:nvSpPr>
      <dsp:spPr>
        <a:xfrm>
          <a:off x="2307673" y="2050719"/>
          <a:ext cx="3162298" cy="485614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 expired </a:t>
          </a:r>
          <a:r>
            <a:rPr lang="en-US" sz="1800" kern="1200" dirty="0" err="1"/>
            <a:t>otp</a:t>
          </a:r>
          <a:r>
            <a:rPr lang="en-US" sz="1800" kern="1200" dirty="0"/>
            <a:t>()</a:t>
          </a:r>
          <a:endParaRPr lang="en-IN" sz="1800" kern="1200" dirty="0"/>
        </a:p>
      </dsp:txBody>
      <dsp:txXfrm>
        <a:off x="2550480" y="2050719"/>
        <a:ext cx="2676684" cy="485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8:42:38.0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0 177 24575,'110'-5'0,"190"-34"0,-229 27 0,220-47 0,-28 4 0,-185 52-1365,-67-1-5461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7T04:01:22.41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0 120 24575,'39'-2'0,"-1"-2"0,53-12 0,-5 1 0,92-14 0,126-14 0,-101 32 0,-175 11-1365,-17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06:18:55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889 55 24575,'-77'1'0,"1"4"0,-80 15 0,67 0 0,1 5 0,-96 39 0,151-52 0,30-11 0,-18 6 0,1 1 0,0 1 0,0 1 0,-21 14 0,36-21 0,0 1 0,1 0 0,-1 0 0,1 0 0,0 0 0,0 0 0,1 1 0,0 0 0,-1 0 0,1 0 0,1 0 0,-1 0 0,1 0 0,0 1 0,0-1 0,1 1 0,-1 0 0,1 0 0,0-1 0,1 11 0,0-1 0,1-1 0,1 1 0,0-1 0,1 0 0,0 0 0,1 0 0,1 0 0,0 0 0,1-1 0,1 0 0,0 0 0,0-1 0,1 0 0,1 0 0,0-1 0,1 0 0,0 0 0,14 11 0,-3-5 0,1-1 0,1-1 0,0-1 0,1-1 0,0-1 0,1-2 0,0 0 0,51 12 0,-5-3 0,-43-10 0,1-2 0,-1 0 0,44 2 0,291 3 0,-311-11 0,1-3 0,-1-2 0,90-17 0,50-26 0,-189 46 0,-1-1 0,0 1 0,0 0 0,0-1 0,0 0 0,0 1 0,0-1 0,0 0 0,-1 0 0,1 0 0,-1 0 0,1 0 0,-1 0 0,0 0 0,0-1 0,0 1 0,0 0 0,0-1 0,0 1 0,-1-1 0,1 1 0,-1-1 0,0 1 0,0-1 0,0-2 0,-2-77 0,1 63 0,-1-6 0,-1 1 0,-1-1 0,-2 0 0,0 1 0,-1 0 0,-1 1 0,-2-1 0,0 2 0,-2-1 0,0 1 0,-1 1 0,-1 1 0,-2 0 0,1 0 0,-2 2 0,-1 0 0,-34-27 0,33 30 0,-18-14 0,-83-49 0,106 70 0,-2 1 0,1 1 0,-1 0 0,0 1 0,0 1 0,-1 0 0,1 1 0,-1 1 0,-24 0 0,0 3-1365,27-1-5461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06:18:58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1035 663 24575,'7'-1'0,"1"0"0,-1-1 0,0 1 0,0-1 0,-1 0 0,1-1 0,0 0 0,-1 0 0,0 0 0,10-7 0,59-48 0,-60 46 0,147-111 0,-160 121 0,0 0 0,0 1 0,0-2 0,0 1 0,0 0 0,0 0 0,-1 0 0,1-1 0,-1 1 0,0-1 0,0 1 0,0-1 0,0 1 0,0-1 0,0 0 0,-1 0 0,1 1 0,-1-1 0,0 0 0,0 0 0,0 0 0,0 1 0,0-1 0,0 0 0,-1 0 0,-1-2 0,1 0 0,-1 0 0,0 0 0,-1 0 0,1 0 0,-1 1 0,0-1 0,0 1 0,0 0 0,-1 0 0,1 0 0,-1 0 0,-7-5 0,-12-6 0,-1 1 0,-1 1 0,-46-18 0,41 19 0,17 5 0,0-1 0,0 0 0,1-1 0,0 0 0,0-1 0,-19-21 0,20 19 0,0 1 0,-1 0 0,-1 1 0,0 0 0,0 1 0,-16-8 0,11 7 0,0 2 0,0 0 0,-1 1 0,0 1 0,0 0 0,-1 2 0,1 0 0,-1 1 0,-27 0 0,18 6 0,0 0 0,0 2 0,0 1 0,1 2 0,0 1 0,0 0 0,-38 21 0,54-25 0,-57 24 0,23-11 0,0 2 0,-86 52 0,119-63 0,1 0 0,-1 0 0,0-1 0,0-1 0,-1 0 0,-18 7 0,28-13 0,0 2 0,0-1 0,0 0 0,0 1 0,0 0 0,1 0 0,-1 0 0,1 0 0,0 0 0,0 1 0,0-1 0,0 1 0,1 0 0,-1 0 0,1 0 0,0 0 0,0 0 0,1 1 0,-3 6 0,2-4 0,0 1 0,1-1 0,0 0 0,0 0 0,0 1 0,1-1 0,0 0 0,1 1 0,-1-1 0,2 0 0,2 13 0,64 138 0,-65-151 0,1-1 0,0 1 0,0-1 0,1-1 0,0 1 0,0 0 0,0-1 0,0 0 0,1 0 0,0-1 0,0 0 0,0 0 0,1 0 0,-1-1 0,1 1 0,0-2 0,0 1 0,0-1 0,0 0 0,12 1 0,16 3 0,0-2 0,1-1 0,35-3 0,-49 0 0,712-1-1365,-717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E0DBB-9399-4150-BBD1-39DBEA47F24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CC17E-9155-4A27-8F1D-452F0BEE2B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36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CC17E-9155-4A27-8F1D-452F0BEE2BF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22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68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32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259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845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95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56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551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424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7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72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84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41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33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8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25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99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05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2">
              <a:lumMod val="25000"/>
            </a:schemeClr>
          </a:fgClr>
          <a:bgClr>
            <a:schemeClr val="tx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0A585-FCF8-49B5-8A7F-92210DCEDD1A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BDB56-4772-4902-A929-EB558D99D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889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3" Type="http://schemas.openxmlformats.org/officeDocument/2006/relationships/image" Target="../media/image173.png"/><Relationship Id="rId7" Type="http://schemas.openxmlformats.org/officeDocument/2006/relationships/customXml" Target="../ink/ink3.xml"/><Relationship Id="rId12" Type="http://schemas.openxmlformats.org/officeDocument/2006/relationships/image" Target="../media/image18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0" Type="http://schemas.openxmlformats.org/officeDocument/2006/relationships/image" Target="../media/image178.png"/><Relationship Id="rId4" Type="http://schemas.openxmlformats.org/officeDocument/2006/relationships/image" Target="../media/image174.png"/><Relationship Id="rId9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4796C65-5D2F-589F-4C27-DBF696CFD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Backend Spring Boot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368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7A66-0038-6546-66F0-77000A1B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Decrypting Password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DE470-A8D6-11AB-A914-7366673EC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52" y="1935921"/>
            <a:ext cx="3010320" cy="55252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D859B0-A287-FB94-EAC4-A40DC2D41B25}"/>
              </a:ext>
            </a:extLst>
          </p:cNvPr>
          <p:cNvSpPr/>
          <p:nvPr/>
        </p:nvSpPr>
        <p:spPr>
          <a:xfrm>
            <a:off x="4152547" y="1935921"/>
            <a:ext cx="1938128" cy="552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Can not Create a </a:t>
            </a:r>
            <a:r>
              <a:rPr lang="en-US" sz="1050" dirty="0" err="1">
                <a:solidFill>
                  <a:schemeClr val="bg1"/>
                </a:solidFill>
              </a:rPr>
              <a:t>Driect</a:t>
            </a:r>
            <a:r>
              <a:rPr lang="en-US" sz="1050" dirty="0">
                <a:solidFill>
                  <a:schemeClr val="bg1"/>
                </a:solidFill>
              </a:rPr>
              <a:t> Bean Need A 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Constructor Injection</a:t>
            </a:r>
            <a:endParaRPr lang="en-IN" sz="105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B8B4EA-B716-A085-42F8-45EB5041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2" y="2928820"/>
            <a:ext cx="2772033" cy="13288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203C04-9B5B-D3E5-071C-902825A0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2" y="2795450"/>
            <a:ext cx="1352739" cy="13336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EFB07A-A7B6-D4C3-8963-718F493E90DF}"/>
              </a:ext>
            </a:extLst>
          </p:cNvPr>
          <p:cNvCxnSpPr>
            <a:stCxn id="10" idx="2"/>
          </p:cNvCxnSpPr>
          <p:nvPr/>
        </p:nvCxnSpPr>
        <p:spPr>
          <a:xfrm flipH="1">
            <a:off x="2466975" y="2488449"/>
            <a:ext cx="2654636" cy="44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93F97DD-238C-FE9E-31D3-FADF90A3A0F2}"/>
              </a:ext>
            </a:extLst>
          </p:cNvPr>
          <p:cNvSpPr/>
          <p:nvPr/>
        </p:nvSpPr>
        <p:spPr>
          <a:xfrm>
            <a:off x="2702871" y="2985978"/>
            <a:ext cx="2772034" cy="16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Configure to Define it’s a Configuring File</a:t>
            </a:r>
            <a:endParaRPr lang="en-IN" sz="105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7B651-1E58-3475-A7C7-0C84F73E0BFE}"/>
              </a:ext>
            </a:extLst>
          </p:cNvPr>
          <p:cNvSpPr/>
          <p:nvPr/>
        </p:nvSpPr>
        <p:spPr>
          <a:xfrm>
            <a:off x="1834191" y="3267436"/>
            <a:ext cx="2772034" cy="16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It’s a Bean</a:t>
            </a:r>
            <a:endParaRPr lang="en-IN" sz="105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9224D2-4624-BE47-D10A-06B093EC517D}"/>
              </a:ext>
            </a:extLst>
          </p:cNvPr>
          <p:cNvSpPr/>
          <p:nvPr/>
        </p:nvSpPr>
        <p:spPr>
          <a:xfrm>
            <a:off x="2062791" y="3788349"/>
            <a:ext cx="2772034" cy="16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Return Bean</a:t>
            </a:r>
            <a:endParaRPr lang="en-IN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1A40EE-C199-F30E-174B-907FD1336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540" y="2029520"/>
            <a:ext cx="2746768" cy="16652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597DCD-C11E-42E4-E157-3BDD5619F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95" y="4617512"/>
            <a:ext cx="5039428" cy="14480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186CAD-476D-A389-521E-B2E3866EA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92" y="4354743"/>
            <a:ext cx="1257475" cy="2762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65188D-F25A-3F47-50D7-7306AE1C68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7800" y="3770972"/>
            <a:ext cx="4699477" cy="58802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C79F971-CEE0-20BA-A556-F4A84F6C1678}"/>
              </a:ext>
            </a:extLst>
          </p:cNvPr>
          <p:cNvSpPr/>
          <p:nvPr/>
        </p:nvSpPr>
        <p:spPr>
          <a:xfrm>
            <a:off x="4323620" y="3630400"/>
            <a:ext cx="2772034" cy="16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bg1"/>
                </a:solidFill>
              </a:rPr>
              <a:t>PerMit</a:t>
            </a:r>
            <a:r>
              <a:rPr lang="en-US" sz="1050" b="1" dirty="0">
                <a:solidFill>
                  <a:schemeClr val="bg1"/>
                </a:solidFill>
              </a:rPr>
              <a:t> all Req</a:t>
            </a:r>
            <a:endParaRPr lang="en-IN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4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943E-50E9-F682-CED0-454D65FB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07" y="353184"/>
            <a:ext cx="4789420" cy="809739"/>
          </a:xfrm>
        </p:spPr>
        <p:txBody>
          <a:bodyPr>
            <a:normAutofit/>
          </a:bodyPr>
          <a:lstStyle/>
          <a:p>
            <a:r>
              <a:rPr lang="en-IN" sz="1800" dirty="0"/>
              <a:t>Remove long email Duplicate error with small </a:t>
            </a:r>
            <a:r>
              <a:rPr lang="en-IN" sz="1800" dirty="0" err="1"/>
              <a:t>msg</a:t>
            </a: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587A9-642F-2E8F-4DCE-F6DF8BD8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060" y="1281209"/>
            <a:ext cx="4163006" cy="724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35EBE-32DA-667D-B032-0FB432A7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6" y="2123496"/>
            <a:ext cx="5249008" cy="80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A8D0C-4DB3-15C3-9D64-C4439B122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493" y="395983"/>
            <a:ext cx="2287535" cy="21017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8273EF-4BAD-F043-A7ED-E6E64F0CA87D}"/>
              </a:ext>
            </a:extLst>
          </p:cNvPr>
          <p:cNvSpPr txBox="1">
            <a:spLocks/>
          </p:cNvSpPr>
          <p:nvPr/>
        </p:nvSpPr>
        <p:spPr>
          <a:xfrm>
            <a:off x="594073" y="3084068"/>
            <a:ext cx="4789420" cy="809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dirty="0" err="1"/>
              <a:t>Imporve</a:t>
            </a:r>
            <a:r>
              <a:rPr lang="en-IN" sz="1800" dirty="0"/>
              <a:t> </a:t>
            </a:r>
            <a:r>
              <a:rPr lang="en-IN" sz="1800" dirty="0" err="1"/>
              <a:t>iTs</a:t>
            </a:r>
            <a:r>
              <a:rPr lang="en-IN" sz="1800" dirty="0"/>
              <a:t> Query By </a:t>
            </a:r>
            <a:r>
              <a:rPr lang="en-IN" sz="1800" dirty="0" err="1"/>
              <a:t>Enviroment</a:t>
            </a:r>
            <a:r>
              <a:rPr lang="en-IN" sz="1800" dirty="0"/>
              <a:t> Variable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3FE872-B1ED-EDF3-07D2-4745CE1DC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330" y="3893807"/>
            <a:ext cx="6230219" cy="10097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398789-A4AD-D6B5-0F8E-5444CFFF47EE}"/>
              </a:ext>
            </a:extLst>
          </p:cNvPr>
          <p:cNvSpPr/>
          <p:nvPr/>
        </p:nvSpPr>
        <p:spPr>
          <a:xfrm>
            <a:off x="1257300" y="3962400"/>
            <a:ext cx="5554980" cy="5486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C873B6-E248-0D83-41EF-8788665BE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395" y="5195741"/>
            <a:ext cx="2905530" cy="6192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D882E5-3ADC-853F-E3AC-F805F076E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991" y="5064623"/>
            <a:ext cx="1552792" cy="161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2E5E23-B7BD-15AA-2EE6-FF708E888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60" y="3791388"/>
            <a:ext cx="1476581" cy="1810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2734742-7D31-EC83-3517-555364E29F92}"/>
              </a:ext>
            </a:extLst>
          </p:cNvPr>
          <p:cNvSpPr/>
          <p:nvPr/>
        </p:nvSpPr>
        <p:spPr>
          <a:xfrm>
            <a:off x="2714617" y="2691510"/>
            <a:ext cx="3516201" cy="23153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C67725-A607-630C-F313-64CC43E65F19}"/>
              </a:ext>
            </a:extLst>
          </p:cNvPr>
          <p:cNvCxnSpPr/>
          <p:nvPr/>
        </p:nvCxnSpPr>
        <p:spPr>
          <a:xfrm>
            <a:off x="4480560" y="2933234"/>
            <a:ext cx="320040" cy="96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B520F09-4CBF-3644-AD20-ED8CAC8FE0CD}"/>
              </a:ext>
            </a:extLst>
          </p:cNvPr>
          <p:cNvSpPr/>
          <p:nvPr/>
        </p:nvSpPr>
        <p:spPr>
          <a:xfrm>
            <a:off x="4700788" y="2699182"/>
            <a:ext cx="915152" cy="231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AE0508-6585-FB00-5BB5-F461B76B8F7A}"/>
              </a:ext>
            </a:extLst>
          </p:cNvPr>
          <p:cNvCxnSpPr>
            <a:stCxn id="23" idx="4"/>
          </p:cNvCxnSpPr>
          <p:nvPr/>
        </p:nvCxnSpPr>
        <p:spPr>
          <a:xfrm flipH="1">
            <a:off x="3916680" y="2930715"/>
            <a:ext cx="1241684" cy="2265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40AC01E-8386-7F68-C0BA-3D9138BF5A92}"/>
              </a:ext>
            </a:extLst>
          </p:cNvPr>
          <p:cNvSpPr/>
          <p:nvPr/>
        </p:nvSpPr>
        <p:spPr>
          <a:xfrm>
            <a:off x="6096000" y="3268980"/>
            <a:ext cx="414528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If has same email then through </a:t>
            </a:r>
            <a:r>
              <a:rPr lang="en-US" sz="1050" dirty="0" err="1">
                <a:solidFill>
                  <a:schemeClr val="bg1"/>
                </a:solidFill>
              </a:rPr>
              <a:t>Jobportal</a:t>
            </a:r>
            <a:r>
              <a:rPr lang="en-US" sz="1050" dirty="0">
                <a:solidFill>
                  <a:schemeClr val="bg1"/>
                </a:solidFill>
              </a:rPr>
              <a:t> Exception with </a:t>
            </a:r>
            <a:r>
              <a:rPr lang="en-US" sz="1050" dirty="0" err="1">
                <a:solidFill>
                  <a:schemeClr val="bg1"/>
                </a:solidFill>
              </a:rPr>
              <a:t>enivorment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variable.get</a:t>
            </a:r>
            <a:r>
              <a:rPr lang="en-US" sz="1050" dirty="0">
                <a:solidFill>
                  <a:schemeClr val="bg1"/>
                </a:solidFill>
              </a:rPr>
              <a:t> property &amp; </a:t>
            </a:r>
            <a:r>
              <a:rPr lang="en-US" sz="1050" dirty="0" err="1">
                <a:solidFill>
                  <a:schemeClr val="bg1"/>
                </a:solidFill>
              </a:rPr>
              <a:t>execption</a:t>
            </a:r>
            <a:r>
              <a:rPr lang="en-US" sz="1050" dirty="0">
                <a:solidFill>
                  <a:schemeClr val="bg1"/>
                </a:solidFill>
              </a:rPr>
              <a:t> .get msg </a:t>
            </a:r>
            <a:r>
              <a:rPr lang="en-US" sz="1050" dirty="0" err="1">
                <a:solidFill>
                  <a:schemeClr val="bg1"/>
                </a:solidFill>
              </a:rPr>
              <a:t>toget</a:t>
            </a:r>
            <a:r>
              <a:rPr lang="en-US" sz="1050" dirty="0">
                <a:solidFill>
                  <a:schemeClr val="bg1"/>
                </a:solidFill>
              </a:rPr>
              <a:t> passed msg</a:t>
            </a:r>
            <a:endParaRPr lang="en-IN" sz="1050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1F73B9-A6C1-BCCC-DAC5-83FEC4921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0729" y="3881888"/>
            <a:ext cx="2458854" cy="199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6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406A22-3704-6897-00CB-8848B382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3372455" cy="251460"/>
          </a:xfrm>
        </p:spPr>
        <p:txBody>
          <a:bodyPr>
            <a:noAutofit/>
          </a:bodyPr>
          <a:lstStyle/>
          <a:p>
            <a:r>
              <a:rPr lang="en-IN" sz="2000"/>
              <a:t>Valid Login Credential</a:t>
            </a:r>
            <a:endParaRPr lang="en-IN" sz="2000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D53B801A-78EC-92A7-B25D-6ED221168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6561" y="266464"/>
            <a:ext cx="3419952" cy="337232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E1662-AB84-269D-7A68-CD76E33D6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9774"/>
            <a:ext cx="6601746" cy="1448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522FC7-96B9-8342-8E14-79CC369E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8820"/>
            <a:ext cx="2114845" cy="16385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5E8EB6-9907-561E-671B-05789422E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6167"/>
            <a:ext cx="8849960" cy="13622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99D8D2-4525-EE1A-4F4E-71F52B00A9B9}"/>
              </a:ext>
            </a:extLst>
          </p:cNvPr>
          <p:cNvSpPr/>
          <p:nvPr/>
        </p:nvSpPr>
        <p:spPr>
          <a:xfrm>
            <a:off x="5086350" y="1752949"/>
            <a:ext cx="321116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Crete login DTO</a:t>
            </a:r>
          </a:p>
          <a:p>
            <a:pPr marL="342900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Create Login Api Route </a:t>
            </a:r>
          </a:p>
          <a:p>
            <a:pPr marL="342900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3. in Service </a:t>
            </a:r>
          </a:p>
          <a:p>
            <a:pPr marL="800100" lvl="1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If email is </a:t>
            </a:r>
            <a:r>
              <a:rPr lang="en-IN" sz="1000" dirty="0" err="1">
                <a:solidFill>
                  <a:schemeClr val="bg1"/>
                </a:solidFill>
              </a:rPr>
              <a:t>avialbel</a:t>
            </a:r>
            <a:r>
              <a:rPr lang="en-IN" sz="1000" dirty="0">
                <a:solidFill>
                  <a:schemeClr val="bg1"/>
                </a:solidFill>
              </a:rPr>
              <a:t> through</a:t>
            </a:r>
          </a:p>
          <a:p>
            <a:pPr marL="800100" lvl="1" indent="-342900">
              <a:buAutoNum type="arabicPeriod"/>
            </a:pPr>
            <a:r>
              <a:rPr lang="en-IN" sz="1000" dirty="0">
                <a:solidFill>
                  <a:schemeClr val="bg1"/>
                </a:solidFill>
              </a:rPr>
              <a:t>Match password with encrypted pass</a:t>
            </a:r>
          </a:p>
          <a:p>
            <a:pPr marL="342900" indent="-342900">
              <a:buAutoNum type="arabicPeriod"/>
            </a:pPr>
            <a:endParaRPr lang="en-IN" sz="10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ED07B8-DE67-BEC5-C32C-2F8C6906C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561" y="3831382"/>
            <a:ext cx="3409832" cy="24718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54F74B-F9DB-8425-6599-915265BAFE9B}"/>
              </a:ext>
            </a:extLst>
          </p:cNvPr>
          <p:cNvSpPr/>
          <p:nvPr/>
        </p:nvSpPr>
        <p:spPr>
          <a:xfrm>
            <a:off x="10144125" y="3755182"/>
            <a:ext cx="1066800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solidFill>
                  <a:schemeClr val="bg1"/>
                </a:solidFill>
              </a:rPr>
              <a:t>Correct pass</a:t>
            </a:r>
          </a:p>
        </p:txBody>
      </p:sp>
    </p:spTree>
    <p:extLst>
      <p:ext uri="{BB962C8B-B14F-4D97-AF65-F5344CB8AC3E}">
        <p14:creationId xmlns:p14="http://schemas.microsoft.com/office/powerpoint/2010/main" val="225397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1419-9D1C-8674-3A67-808233EBE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021" y="161926"/>
            <a:ext cx="10087580" cy="3429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Backend And </a:t>
            </a:r>
            <a:r>
              <a:rPr lang="en-US" dirty="0" err="1"/>
              <a:t>PRonend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34432-A7C6-5DAC-4400-1795A8F8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23" y="640521"/>
            <a:ext cx="3506151" cy="3373975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0881460-9EF9-357E-9AAA-4E6494607433}"/>
              </a:ext>
            </a:extLst>
          </p:cNvPr>
          <p:cNvGrpSpPr/>
          <p:nvPr/>
        </p:nvGrpSpPr>
        <p:grpSpPr>
          <a:xfrm>
            <a:off x="294323" y="4039663"/>
            <a:ext cx="7988617" cy="1741465"/>
            <a:chOff x="294323" y="4150191"/>
            <a:chExt cx="9753553" cy="21262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6C4925-250A-5F08-A847-D4C65199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323" y="4150191"/>
              <a:ext cx="2514951" cy="16575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CF0E0B-A8B0-FBD4-E2E8-F33019C93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2980" y="4150191"/>
              <a:ext cx="4362870" cy="21262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83B2F0-6A3E-0CB1-5A9B-7482DDF1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9556" y="4150191"/>
              <a:ext cx="2648320" cy="89547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BC6DB73-61F2-295F-72F7-44558A383837}"/>
              </a:ext>
            </a:extLst>
          </p:cNvPr>
          <p:cNvSpPr/>
          <p:nvPr/>
        </p:nvSpPr>
        <p:spPr>
          <a:xfrm>
            <a:off x="3665220" y="929640"/>
            <a:ext cx="1722120" cy="175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Connect a </a:t>
            </a:r>
            <a:r>
              <a:rPr lang="en-US" sz="1200">
                <a:solidFill>
                  <a:schemeClr val="bg1"/>
                </a:solidFill>
              </a:rPr>
              <a:t>base </a:t>
            </a:r>
            <a:r>
              <a:rPr lang="en-US" sz="1200" dirty="0" err="1">
                <a:solidFill>
                  <a:schemeClr val="bg1"/>
                </a:solidFill>
              </a:rPr>
              <a:t>urlx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DD405-7857-3019-2A03-FE3FFCE793F4}"/>
              </a:ext>
            </a:extLst>
          </p:cNvPr>
          <p:cNvSpPr/>
          <p:nvPr/>
        </p:nvSpPr>
        <p:spPr>
          <a:xfrm>
            <a:off x="3078480" y="1400726"/>
            <a:ext cx="3886200" cy="626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bg1"/>
                </a:solidFill>
              </a:rPr>
              <a:t>1.Send post req</a:t>
            </a:r>
          </a:p>
          <a:p>
            <a:r>
              <a:rPr lang="en-US" sz="1050" dirty="0">
                <a:solidFill>
                  <a:schemeClr val="bg1"/>
                </a:solidFill>
              </a:rPr>
              <a:t>2. If pos is successful Get in res (then used as if)</a:t>
            </a:r>
          </a:p>
          <a:p>
            <a:r>
              <a:rPr lang="en-US" sz="1050" dirty="0">
                <a:solidFill>
                  <a:schemeClr val="bg1"/>
                </a:solidFill>
              </a:rPr>
              <a:t>3. To </a:t>
            </a:r>
            <a:r>
              <a:rPr lang="en-US" sz="1050" dirty="0" err="1">
                <a:solidFill>
                  <a:schemeClr val="bg1"/>
                </a:solidFill>
              </a:rPr>
              <a:t>handel</a:t>
            </a:r>
            <a:r>
              <a:rPr lang="en-US" sz="1050" dirty="0">
                <a:solidFill>
                  <a:schemeClr val="bg1"/>
                </a:solidFill>
              </a:rPr>
              <a:t> error if occur (exception </a:t>
            </a:r>
            <a:r>
              <a:rPr lang="en-US" sz="1050" dirty="0" err="1">
                <a:solidFill>
                  <a:schemeClr val="bg1"/>
                </a:solidFill>
              </a:rPr>
              <a:t>handeling</a:t>
            </a:r>
            <a:r>
              <a:rPr lang="en-US" sz="1050" dirty="0">
                <a:solidFill>
                  <a:schemeClr val="bg1"/>
                </a:solidFill>
              </a:rPr>
              <a:t> of spring)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41F64-0958-5DC6-8405-B4530DC31ECB}"/>
              </a:ext>
            </a:extLst>
          </p:cNvPr>
          <p:cNvSpPr/>
          <p:nvPr/>
        </p:nvSpPr>
        <p:spPr>
          <a:xfrm>
            <a:off x="504216" y="5210581"/>
            <a:ext cx="1294104" cy="626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Create a Blank form Variable to</a:t>
            </a:r>
          </a:p>
          <a:p>
            <a:pPr marL="228600" indent="-228600">
              <a:buAutoNum type="arabicPeriod"/>
            </a:pPr>
            <a:r>
              <a:rPr lang="en-US" sz="800" dirty="0">
                <a:solidFill>
                  <a:schemeClr val="bg1"/>
                </a:solidFill>
              </a:rPr>
              <a:t>Set </a:t>
            </a:r>
            <a:r>
              <a:rPr lang="en-US" sz="800" dirty="0" err="1">
                <a:solidFill>
                  <a:schemeClr val="bg1"/>
                </a:solidFill>
              </a:rPr>
              <a:t>Defualt</a:t>
            </a:r>
            <a:r>
              <a:rPr lang="en-US" sz="800" dirty="0">
                <a:solidFill>
                  <a:schemeClr val="bg1"/>
                </a:solidFill>
              </a:rPr>
              <a:t> Data</a:t>
            </a:r>
          </a:p>
          <a:p>
            <a:pPr marL="228600" indent="-228600">
              <a:buAutoNum type="arabicPeriod"/>
            </a:pPr>
            <a:r>
              <a:rPr lang="en-US" sz="800" dirty="0">
                <a:solidFill>
                  <a:schemeClr val="bg1"/>
                </a:solidFill>
              </a:rPr>
              <a:t>Take Data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2F1533-6D64-EB0B-89A2-9E0626B11543}"/>
              </a:ext>
            </a:extLst>
          </p:cNvPr>
          <p:cNvSpPr/>
          <p:nvPr/>
        </p:nvSpPr>
        <p:spPr>
          <a:xfrm>
            <a:off x="7293636" y="3949700"/>
            <a:ext cx="1672564" cy="20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Name is passed for </a:t>
            </a:r>
            <a:r>
              <a:rPr lang="en-US" sz="800" dirty="0" err="1">
                <a:solidFill>
                  <a:schemeClr val="bg1"/>
                </a:solidFill>
              </a:rPr>
              <a:t>json</a:t>
            </a:r>
            <a:r>
              <a:rPr lang="en-US" sz="800" dirty="0">
                <a:solidFill>
                  <a:schemeClr val="bg1"/>
                </a:solidFill>
              </a:rPr>
              <a:t> output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2FACF3-EC59-AD57-944A-5BB379A6E49B}"/>
              </a:ext>
            </a:extLst>
          </p:cNvPr>
          <p:cNvSpPr/>
          <p:nvPr/>
        </p:nvSpPr>
        <p:spPr>
          <a:xfrm>
            <a:off x="6540500" y="4570115"/>
            <a:ext cx="1003300" cy="2413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E630F1-4AB2-9E65-44DB-4D96271655B6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4660900" y="4641850"/>
            <a:ext cx="1879600" cy="48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01DA1B-D64F-A233-D3DF-3B953A736E2F}"/>
              </a:ext>
            </a:extLst>
          </p:cNvPr>
          <p:cNvCxnSpPr/>
          <p:nvPr/>
        </p:nvCxnSpPr>
        <p:spPr>
          <a:xfrm flipH="1" flipV="1">
            <a:off x="4864100" y="4718481"/>
            <a:ext cx="1454150" cy="85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DE3D9F0-97D3-AD87-6C0C-BFC40B86F0F9}"/>
              </a:ext>
            </a:extLst>
          </p:cNvPr>
          <p:cNvSpPr/>
          <p:nvPr/>
        </p:nvSpPr>
        <p:spPr>
          <a:xfrm>
            <a:off x="6233811" y="5459396"/>
            <a:ext cx="1672564" cy="20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Set data As Json </a:t>
            </a:r>
            <a:r>
              <a:rPr lang="en-US" sz="800" dirty="0" err="1">
                <a:solidFill>
                  <a:schemeClr val="bg1"/>
                </a:solidFill>
              </a:rPr>
              <a:t>Formate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9722AD-B15B-E59D-BC0F-4DE1D8EAE790}"/>
              </a:ext>
            </a:extLst>
          </p:cNvPr>
          <p:cNvSpPr/>
          <p:nvPr/>
        </p:nvSpPr>
        <p:spPr>
          <a:xfrm>
            <a:off x="3800474" y="5251450"/>
            <a:ext cx="1672564" cy="205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Pass that </a:t>
            </a:r>
            <a:r>
              <a:rPr lang="en-US" sz="800" dirty="0" err="1">
                <a:solidFill>
                  <a:schemeClr val="bg1"/>
                </a:solidFill>
              </a:rPr>
              <a:t>json</a:t>
            </a:r>
            <a:r>
              <a:rPr lang="en-US" sz="800" dirty="0">
                <a:solidFill>
                  <a:schemeClr val="bg1"/>
                </a:solidFill>
              </a:rPr>
              <a:t> like data to fun</a:t>
            </a:r>
            <a:endParaRPr lang="en-IN" sz="8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6AAB33-5A0B-9799-4666-2B58A3E1019F}"/>
              </a:ext>
            </a:extLst>
          </p:cNvPr>
          <p:cNvCxnSpPr/>
          <p:nvPr/>
        </p:nvCxnSpPr>
        <p:spPr>
          <a:xfrm flipH="1" flipV="1">
            <a:off x="2292350" y="1930400"/>
            <a:ext cx="1508124" cy="328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FB3E078-D215-E33C-6023-BCF5271ED9F0}"/>
              </a:ext>
            </a:extLst>
          </p:cNvPr>
          <p:cNvSpPr/>
          <p:nvPr/>
        </p:nvSpPr>
        <p:spPr>
          <a:xfrm>
            <a:off x="7070093" y="3659712"/>
            <a:ext cx="358775" cy="3153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5591EA0-8489-CB08-2E2E-BB580280670A}"/>
              </a:ext>
            </a:extLst>
          </p:cNvPr>
          <p:cNvSpPr/>
          <p:nvPr/>
        </p:nvSpPr>
        <p:spPr>
          <a:xfrm>
            <a:off x="6138862" y="5141886"/>
            <a:ext cx="358775" cy="3153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DAA5EB-D4E1-D372-F2AB-258BEE2306A5}"/>
              </a:ext>
            </a:extLst>
          </p:cNvPr>
          <p:cNvSpPr/>
          <p:nvPr/>
        </p:nvSpPr>
        <p:spPr>
          <a:xfrm>
            <a:off x="3893604" y="4937125"/>
            <a:ext cx="358775" cy="3153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A10839-DD7C-72B1-626D-306EF3C8ED74}"/>
              </a:ext>
            </a:extLst>
          </p:cNvPr>
          <p:cNvSpPr/>
          <p:nvPr/>
        </p:nvSpPr>
        <p:spPr>
          <a:xfrm>
            <a:off x="5990231" y="2881332"/>
            <a:ext cx="2292710" cy="5976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Account type is a radio button which return string cause error to </a:t>
            </a:r>
            <a:r>
              <a:rPr lang="en-US" sz="800" dirty="0" err="1">
                <a:solidFill>
                  <a:schemeClr val="bg1"/>
                </a:solidFill>
              </a:rPr>
              <a:t>handel</a:t>
            </a:r>
            <a:r>
              <a:rPr lang="en-US" sz="800" dirty="0">
                <a:solidFill>
                  <a:schemeClr val="bg1"/>
                </a:solidFill>
              </a:rPr>
              <a:t> that if default value from applicant changes change it to employees</a:t>
            </a:r>
            <a:endParaRPr lang="en-IN" sz="8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DCB1F5-6E11-A10C-7BCF-A1622EDB005E}"/>
              </a:ext>
            </a:extLst>
          </p:cNvPr>
          <p:cNvCxnSpPr/>
          <p:nvPr/>
        </p:nvCxnSpPr>
        <p:spPr>
          <a:xfrm flipV="1">
            <a:off x="5661660" y="3505200"/>
            <a:ext cx="359051" cy="78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55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D50C8743-A38C-B909-3861-26F07BF34AED}"/>
              </a:ext>
            </a:extLst>
          </p:cNvPr>
          <p:cNvGrpSpPr/>
          <p:nvPr/>
        </p:nvGrpSpPr>
        <p:grpSpPr>
          <a:xfrm>
            <a:off x="335740" y="217437"/>
            <a:ext cx="10957241" cy="6423126"/>
            <a:chOff x="137777" y="217437"/>
            <a:chExt cx="10957241" cy="6423126"/>
          </a:xfrm>
        </p:grpSpPr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2CC63A58-2282-E07A-C313-2860A8512A46}"/>
                </a:ext>
              </a:extLst>
            </p:cNvPr>
            <p:cNvSpPr txBox="1">
              <a:spLocks/>
            </p:cNvSpPr>
            <p:nvPr/>
          </p:nvSpPr>
          <p:spPr>
            <a:xfrm>
              <a:off x="161321" y="400051"/>
              <a:ext cx="3448654" cy="2476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50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/>
                <a:t>Signup form Validation</a:t>
              </a:r>
              <a:endParaRPr lang="en-IN" sz="1800" dirty="0"/>
            </a:p>
          </p:txBody>
        </p:sp>
        <p:pic>
          <p:nvPicPr>
            <p:cNvPr id="37" name="Content Placeholder 4">
              <a:extLst>
                <a:ext uri="{FF2B5EF4-FFF2-40B4-BE49-F238E27FC236}">
                  <a16:creationId xmlns:a16="http://schemas.microsoft.com/office/drawing/2014/main" id="{2CA0E8F5-4A5B-4766-BF9E-521BE0EC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3326" y="217437"/>
              <a:ext cx="5181600" cy="61287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15A19D-5444-44E1-2484-31D1D6F3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7222" y="1104900"/>
              <a:ext cx="3407796" cy="362838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7C7F94-9FFE-9C44-6BB6-97F37A1E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676" y="1338263"/>
              <a:ext cx="3152299" cy="2048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FACC131-1EE4-54C5-DE75-0021A584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79" y="1014142"/>
              <a:ext cx="990709" cy="32412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71E3D76-5AFA-AAF0-EF83-B9E8F717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09975" y="3479549"/>
              <a:ext cx="3668803" cy="127272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45329D0-0781-E479-27B0-B95D2BF37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9975" y="4903056"/>
              <a:ext cx="3428524" cy="173750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B20002-5B48-5454-6B59-2DB8B755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676" y="3555809"/>
              <a:ext cx="2818508" cy="134724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A1397D-2803-5160-CC2B-4806CD24EFA0}"/>
                </a:ext>
              </a:extLst>
            </p:cNvPr>
            <p:cNvSpPr/>
            <p:nvPr/>
          </p:nvSpPr>
          <p:spPr>
            <a:xfrm>
              <a:off x="3754226" y="1509513"/>
              <a:ext cx="3196060" cy="1272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AutoNum type="arabicPeriod"/>
              </a:pPr>
              <a:r>
                <a:rPr lang="en-US" sz="900" dirty="0" err="1">
                  <a:solidFill>
                    <a:schemeClr val="bg1"/>
                  </a:solidFill>
                </a:rPr>
                <a:t>Functoin</a:t>
              </a:r>
              <a:r>
                <a:rPr lang="en-US" sz="900" dirty="0">
                  <a:solidFill>
                    <a:schemeClr val="bg1"/>
                  </a:solidFill>
                </a:rPr>
                <a:t> that </a:t>
              </a:r>
              <a:r>
                <a:rPr lang="en-US" sz="900" b="1" dirty="0">
                  <a:solidFill>
                    <a:schemeClr val="bg1"/>
                  </a:solidFill>
                </a:rPr>
                <a:t>take name: value </a:t>
              </a:r>
              <a:r>
                <a:rPr lang="en-US" sz="900" b="1" dirty="0">
                  <a:solidFill>
                    <a:srgbClr val="FF0000"/>
                  </a:solidFill>
                </a:rPr>
                <a:t>return </a:t>
              </a:r>
              <a:r>
                <a:rPr lang="en-US" sz="900" dirty="0">
                  <a:solidFill>
                    <a:schemeClr val="bg1"/>
                  </a:solidFill>
                </a:rPr>
                <a:t>data </a:t>
              </a:r>
              <a:r>
                <a:rPr lang="en-US" sz="900" b="1" dirty="0">
                  <a:solidFill>
                    <a:schemeClr val="bg1"/>
                  </a:solidFill>
                </a:rPr>
                <a:t>acc to </a:t>
              </a:r>
              <a:r>
                <a:rPr lang="en-US" sz="900" b="1" dirty="0" err="1">
                  <a:solidFill>
                    <a:schemeClr val="bg1"/>
                  </a:solidFill>
                </a:rPr>
                <a:t>Swtich</a:t>
              </a:r>
              <a:r>
                <a:rPr lang="en-US" sz="900" b="1" dirty="0">
                  <a:solidFill>
                    <a:schemeClr val="bg1"/>
                  </a:solidFill>
                </a:rPr>
                <a:t> Cond</a:t>
              </a:r>
              <a:endParaRPr lang="en-US" sz="900" dirty="0">
                <a:solidFill>
                  <a:schemeClr val="bg1"/>
                </a:solidFill>
              </a:endParaRPr>
            </a:p>
            <a:p>
              <a:pPr marL="228600" indent="-228600">
                <a:buAutoNum type="arabicPeriod"/>
              </a:pPr>
              <a:r>
                <a:rPr lang="en-US" sz="900" dirty="0" err="1">
                  <a:solidFill>
                    <a:schemeClr val="bg1"/>
                  </a:solidFill>
                </a:rPr>
                <a:t>FormError</a:t>
              </a:r>
              <a:r>
                <a:rPr lang="en-US" sz="900" dirty="0">
                  <a:solidFill>
                    <a:schemeClr val="bg1"/>
                  </a:solidFill>
                </a:rPr>
                <a:t> is a Copy of Form</a:t>
              </a:r>
            </a:p>
            <a:p>
              <a:pPr marL="228600" indent="-228600">
                <a:buAutoNum type="arabicPeriod"/>
              </a:pPr>
              <a:r>
                <a:rPr lang="en-US" sz="900" dirty="0" err="1">
                  <a:solidFill>
                    <a:schemeClr val="bg1"/>
                  </a:solidFill>
                </a:rPr>
                <a:t>setFormError</a:t>
              </a:r>
              <a:r>
                <a:rPr lang="en-US" sz="900" dirty="0">
                  <a:solidFill>
                    <a:schemeClr val="bg1"/>
                  </a:solidFill>
                </a:rPr>
                <a:t> (add everything in </a:t>
              </a:r>
              <a:r>
                <a:rPr lang="en-US" sz="900" dirty="0" err="1">
                  <a:solidFill>
                    <a:schemeClr val="bg1"/>
                  </a:solidFill>
                </a:rPr>
                <a:t>formError</a:t>
              </a:r>
              <a:r>
                <a:rPr lang="en-US" sz="900" dirty="0">
                  <a:solidFill>
                    <a:schemeClr val="bg1"/>
                  </a:solidFill>
                </a:rPr>
                <a:t> , sig(</a:t>
              </a:r>
              <a:r>
                <a:rPr lang="en-US" sz="900" dirty="0" err="1">
                  <a:solidFill>
                    <a:schemeClr val="bg1"/>
                  </a:solidFill>
                </a:rPr>
                <a:t>name,val</a:t>
              </a:r>
              <a:r>
                <a:rPr lang="en-US" sz="900" dirty="0">
                  <a:solidFill>
                    <a:schemeClr val="bg1"/>
                  </a:solidFill>
                </a:rPr>
                <a:t>)</a:t>
              </a:r>
            </a:p>
            <a:p>
              <a:pPr marL="228600" indent="-228600">
                <a:buAutoNum type="arabicPeriod"/>
              </a:pPr>
              <a:r>
                <a:rPr lang="en-US" sz="900" dirty="0" err="1">
                  <a:solidFill>
                    <a:schemeClr val="bg1"/>
                  </a:solidFill>
                </a:rPr>
                <a:t>Ist</a:t>
              </a:r>
              <a:r>
                <a:rPr lang="en-US" sz="900" dirty="0">
                  <a:solidFill>
                    <a:schemeClr val="bg1"/>
                  </a:solidFill>
                </a:rPr>
                <a:t> check password to confirm pass , sec if check in rev</a:t>
              </a:r>
              <a:endParaRPr lang="en-IN" sz="90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B9DFAD-5334-3894-41A7-7DCA4542490B}"/>
                </a:ext>
              </a:extLst>
            </p:cNvPr>
            <p:cNvSpPr/>
            <p:nvPr/>
          </p:nvSpPr>
          <p:spPr>
            <a:xfrm>
              <a:off x="137777" y="1362236"/>
              <a:ext cx="358775" cy="3153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A4D7D84-CF0A-F50C-99D7-E79F43353B22}"/>
                </a:ext>
              </a:extLst>
            </p:cNvPr>
            <p:cNvSpPr/>
            <p:nvPr/>
          </p:nvSpPr>
          <p:spPr>
            <a:xfrm>
              <a:off x="203721" y="3395229"/>
              <a:ext cx="358775" cy="3153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5D84EEA-90FC-1E68-80B7-E2C748A25148}"/>
                </a:ext>
              </a:extLst>
            </p:cNvPr>
            <p:cNvSpPr/>
            <p:nvPr/>
          </p:nvSpPr>
          <p:spPr>
            <a:xfrm>
              <a:off x="3392647" y="3395229"/>
              <a:ext cx="358775" cy="3153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014BD8-30AE-6CDB-B0A5-5BC41CDE7CFA}"/>
                </a:ext>
              </a:extLst>
            </p:cNvPr>
            <p:cNvSpPr/>
            <p:nvPr/>
          </p:nvSpPr>
          <p:spPr>
            <a:xfrm>
              <a:off x="3350751" y="4669973"/>
              <a:ext cx="358775" cy="3153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DDA263A-1C9C-0C43-4C4A-82394DC2A8D7}"/>
                </a:ext>
              </a:extLst>
            </p:cNvPr>
            <p:cNvSpPr/>
            <p:nvPr/>
          </p:nvSpPr>
          <p:spPr>
            <a:xfrm>
              <a:off x="7355434" y="4836597"/>
              <a:ext cx="2995066" cy="8454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Same execution</a:t>
              </a:r>
            </a:p>
            <a:p>
              <a:r>
                <a:rPr lang="en-IN" sz="900" dirty="0">
                  <a:solidFill>
                    <a:schemeClr val="bg1"/>
                  </a:solidFill>
                </a:rPr>
                <a:t>(Name ,</a:t>
              </a:r>
              <a:r>
                <a:rPr lang="en-IN" sz="900" dirty="0" err="1">
                  <a:solidFill>
                    <a:schemeClr val="bg1"/>
                  </a:solidFill>
                </a:rPr>
                <a:t>val</a:t>
              </a:r>
              <a:r>
                <a:rPr lang="en-IN" sz="900" dirty="0">
                  <a:solidFill>
                    <a:schemeClr val="bg1"/>
                  </a:solidFill>
                </a:rPr>
                <a:t>) -&gt; password ,123</a:t>
              </a:r>
            </a:p>
            <a:p>
              <a:r>
                <a:rPr lang="en-IN" sz="900" dirty="0">
                  <a:solidFill>
                    <a:schemeClr val="bg1"/>
                  </a:solidFill>
                </a:rPr>
                <a:t>Sign(password,123) -&gt; output – 8-15char</a:t>
              </a:r>
            </a:p>
            <a:p>
              <a:r>
                <a:rPr lang="en-IN" sz="900" dirty="0" err="1">
                  <a:solidFill>
                    <a:schemeClr val="bg1"/>
                  </a:solidFill>
                </a:rPr>
                <a:t>formError</a:t>
              </a:r>
              <a:r>
                <a:rPr lang="en-IN" sz="900" dirty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IN" sz="900" dirty="0">
                  <a:solidFill>
                    <a:schemeClr val="bg1"/>
                  </a:solidFill>
                </a:rPr>
                <a:t>	“password” : “9-15char”</a:t>
              </a:r>
            </a:p>
            <a:p>
              <a:pPr marL="228600" indent="-228600">
                <a:buAutoNum type="arabicPeriod"/>
              </a:pPr>
              <a:endParaRPr lang="en-IN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E0E16A0-4893-5916-5055-6C4819DF7275}"/>
                </a:ext>
              </a:extLst>
            </p:cNvPr>
            <p:cNvCxnSpPr/>
            <p:nvPr/>
          </p:nvCxnSpPr>
          <p:spPr>
            <a:xfrm>
              <a:off x="6096000" y="2311400"/>
              <a:ext cx="342900" cy="2254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DDA887B-E9ED-8A30-8F9B-85691B71F46C}"/>
                </a:ext>
              </a:extLst>
            </p:cNvPr>
            <p:cNvCxnSpPr/>
            <p:nvPr/>
          </p:nvCxnSpPr>
          <p:spPr>
            <a:xfrm>
              <a:off x="6540500" y="4733289"/>
              <a:ext cx="814934" cy="2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27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6644-0F4D-6B52-648C-980BF660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378805" cy="1326321"/>
          </a:xfrm>
        </p:spPr>
        <p:txBody>
          <a:bodyPr>
            <a:normAutofit/>
          </a:bodyPr>
          <a:lstStyle/>
          <a:p>
            <a:r>
              <a:rPr lang="en-IN" sz="1800" dirty="0"/>
              <a:t>Only send Data when Everything is right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6947C24-34D6-480D-6B10-35103263A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34" y="2084917"/>
            <a:ext cx="5271235" cy="36957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ECC006-F807-056C-6F20-4142021E30E0}"/>
              </a:ext>
            </a:extLst>
          </p:cNvPr>
          <p:cNvSpPr/>
          <p:nvPr/>
        </p:nvSpPr>
        <p:spPr>
          <a:xfrm>
            <a:off x="3413073" y="1544447"/>
            <a:ext cx="3196060" cy="931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Skip if  name == account type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If ANY string in error consider as error :  v-false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If password do not match don’t  :  v-</a:t>
            </a:r>
            <a:r>
              <a:rPr lang="en-US" sz="900" dirty="0" err="1">
                <a:solidFill>
                  <a:schemeClr val="bg1"/>
                </a:solidFill>
              </a:rPr>
              <a:t>fale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IN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IN" sz="900" dirty="0">
                <a:solidFill>
                  <a:schemeClr val="bg1"/>
                </a:solidFill>
              </a:rPr>
              <a:t>If valid is true then only submit the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AA8CC-3396-C04B-5D1C-F0F581C7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23" y="1603579"/>
            <a:ext cx="4143953" cy="465837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BC5122E-E21C-BCBB-540F-948A0BDB348D}"/>
              </a:ext>
            </a:extLst>
          </p:cNvPr>
          <p:cNvSpPr txBox="1">
            <a:spLocks/>
          </p:cNvSpPr>
          <p:nvPr/>
        </p:nvSpPr>
        <p:spPr>
          <a:xfrm>
            <a:off x="6919623" y="432717"/>
            <a:ext cx="4454443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IN" sz="1800" b="0" dirty="0"/>
              <a:t>Notification system and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0" dirty="0"/>
              <a:t>Redirect after 4 sec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0" dirty="0"/>
              <a:t>Clear Form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DB3B334-6440-13E5-0F18-2730B23E0A1D}"/>
              </a:ext>
            </a:extLst>
          </p:cNvPr>
          <p:cNvCxnSpPr>
            <a:cxnSpLocks/>
          </p:cNvCxnSpPr>
          <p:nvPr/>
        </p:nvCxnSpPr>
        <p:spPr>
          <a:xfrm rot="5400000">
            <a:off x="10119677" y="1362175"/>
            <a:ext cx="2347271" cy="980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A2AA11-97AA-5E1D-A4B7-3E04CDE0CB09}"/>
              </a:ext>
            </a:extLst>
          </p:cNvPr>
          <p:cNvCxnSpPr/>
          <p:nvPr/>
        </p:nvCxnSpPr>
        <p:spPr>
          <a:xfrm flipH="1">
            <a:off x="8587819" y="1168924"/>
            <a:ext cx="1517715" cy="263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5FA76-20A1-497B-2640-FB9D1609B41C}"/>
              </a:ext>
            </a:extLst>
          </p:cNvPr>
          <p:cNvCxnSpPr/>
          <p:nvPr/>
        </p:nvCxnSpPr>
        <p:spPr>
          <a:xfrm flipH="1">
            <a:off x="8305014" y="1461155"/>
            <a:ext cx="282805" cy="71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20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1C28C1-B993-D25A-7920-2424DF11492E}"/>
              </a:ext>
            </a:extLst>
          </p:cNvPr>
          <p:cNvGrpSpPr/>
          <p:nvPr/>
        </p:nvGrpSpPr>
        <p:grpSpPr>
          <a:xfrm>
            <a:off x="2729150" y="1991412"/>
            <a:ext cx="6505100" cy="3113988"/>
            <a:chOff x="913795" y="2677212"/>
            <a:chExt cx="6505100" cy="3113988"/>
          </a:xfrm>
        </p:grpSpPr>
        <p:graphicFrame>
          <p:nvGraphicFramePr>
            <p:cNvPr id="12" name="Content Placeholder 3">
              <a:extLst>
                <a:ext uri="{FF2B5EF4-FFF2-40B4-BE49-F238E27FC236}">
                  <a16:creationId xmlns:a16="http://schemas.microsoft.com/office/drawing/2014/main" id="{DA37A9E8-5068-F342-712F-37E05B82FC3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5428996"/>
                </p:ext>
              </p:extLst>
            </p:nvPr>
          </p:nvGraphicFramePr>
          <p:xfrm>
            <a:off x="913795" y="3205113"/>
            <a:ext cx="6505100" cy="2586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C9CA85-4741-FBE4-4AA3-32E12B52C33E}"/>
                </a:ext>
              </a:extLst>
            </p:cNvPr>
            <p:cNvSpPr/>
            <p:nvPr/>
          </p:nvSpPr>
          <p:spPr>
            <a:xfrm>
              <a:off x="2988296" y="2677212"/>
              <a:ext cx="1960775" cy="5279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Step Process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C713EB2-96A9-79B4-CE95-83D627A8B052}"/>
              </a:ext>
            </a:extLst>
          </p:cNvPr>
          <p:cNvSpPr/>
          <p:nvPr/>
        </p:nvSpPr>
        <p:spPr>
          <a:xfrm>
            <a:off x="4305300" y="762000"/>
            <a:ext cx="33528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Password Reset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9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878F-0597-ABB9-F785-9903770F9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45" y="139701"/>
            <a:ext cx="2536415" cy="37078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Send </a:t>
            </a:r>
            <a:r>
              <a:rPr lang="en-US" sz="2800" dirty="0" err="1"/>
              <a:t>Otp</a:t>
            </a:r>
            <a:endParaRPr lang="en-IN" sz="28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9CF0AA4-9F70-D9BC-9BED-59E54CE4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86" y="2356336"/>
            <a:ext cx="3347656" cy="389074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F5F2036-3EC8-2F68-22F1-1046AD5927F1}"/>
              </a:ext>
            </a:extLst>
          </p:cNvPr>
          <p:cNvGrpSpPr/>
          <p:nvPr/>
        </p:nvGrpSpPr>
        <p:grpSpPr>
          <a:xfrm>
            <a:off x="625163" y="525729"/>
            <a:ext cx="8361254" cy="4394918"/>
            <a:chOff x="863796" y="281857"/>
            <a:chExt cx="10577048" cy="5559604"/>
          </a:xfrm>
        </p:grpSpPr>
        <p:pic>
          <p:nvPicPr>
            <p:cNvPr id="41" name="Content Placeholder 4">
              <a:extLst>
                <a:ext uri="{FF2B5EF4-FFF2-40B4-BE49-F238E27FC236}">
                  <a16:creationId xmlns:a16="http://schemas.microsoft.com/office/drawing/2014/main" id="{D9613C8E-4786-ED19-3556-64658570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796" y="651389"/>
              <a:ext cx="5391578" cy="1526077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E7919D-A830-3124-8390-78AB99E36F0C}"/>
                </a:ext>
              </a:extLst>
            </p:cNvPr>
            <p:cNvGrpSpPr/>
            <p:nvPr/>
          </p:nvGrpSpPr>
          <p:grpSpPr>
            <a:xfrm>
              <a:off x="6452848" y="763748"/>
              <a:ext cx="1548152" cy="1224886"/>
              <a:chOff x="6452848" y="763748"/>
              <a:chExt cx="1548152" cy="1224886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96DC1F1-5CE3-243A-A426-981AF3912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2848" y="963801"/>
                <a:ext cx="1548152" cy="102483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54EACBB-BC25-B0A4-FEC8-62C3577D1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2848" y="763748"/>
                <a:ext cx="1190791" cy="20005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A1969A8-1693-7C45-E565-71E635694696}"/>
                </a:ext>
              </a:extLst>
            </p:cNvPr>
            <p:cNvGrpSpPr/>
            <p:nvPr/>
          </p:nvGrpSpPr>
          <p:grpSpPr>
            <a:xfrm>
              <a:off x="8304508" y="839735"/>
              <a:ext cx="1455419" cy="1148899"/>
              <a:chOff x="8397241" y="573221"/>
              <a:chExt cx="1889760" cy="1442024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21A0DA3-8172-E59D-1807-6273327CC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7241" y="763748"/>
                <a:ext cx="1889760" cy="125149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12AD84DB-DB35-DB16-3326-C7D9A2100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7241" y="573221"/>
                <a:ext cx="552527" cy="190527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53AA76F-5557-CE16-03F1-7AAA8BCC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08444" y="488562"/>
              <a:ext cx="2232400" cy="29171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4365BE9-EFDF-7533-4F11-C53E2DAC4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8444" y="281857"/>
              <a:ext cx="1019317" cy="228632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B55EC15-E162-4A76-0A5D-AE9733324F81}"/>
                </a:ext>
              </a:extLst>
            </p:cNvPr>
            <p:cNvGrpSpPr/>
            <p:nvPr/>
          </p:nvGrpSpPr>
          <p:grpSpPr>
            <a:xfrm>
              <a:off x="863796" y="2406132"/>
              <a:ext cx="7264866" cy="3435329"/>
              <a:chOff x="863796" y="2667995"/>
              <a:chExt cx="8523550" cy="4030521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C88DD197-E8DC-BA85-952D-0775606A2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3796" y="2953785"/>
                <a:ext cx="4702022" cy="196141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EFE7B92-22BA-F2E4-2280-F26C49212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796" y="2667995"/>
                <a:ext cx="685896" cy="28579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176B9BD-F121-3398-280C-22A48DE31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99931" y="3442094"/>
                <a:ext cx="3487415" cy="1238441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60708F1-8590-A0F1-4E66-6BEADE4F858F}"/>
                  </a:ext>
                </a:extLst>
              </p:cNvPr>
              <p:cNvSpPr/>
              <p:nvPr/>
            </p:nvSpPr>
            <p:spPr>
              <a:xfrm>
                <a:off x="5899931" y="3203969"/>
                <a:ext cx="904875" cy="2381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err="1">
                    <a:solidFill>
                      <a:schemeClr val="bg1"/>
                    </a:solidFill>
                  </a:rPr>
                  <a:t>Otp</a:t>
                </a:r>
                <a:r>
                  <a:rPr lang="en-US" sz="500" dirty="0">
                    <a:solidFill>
                      <a:schemeClr val="bg1"/>
                    </a:solidFill>
                  </a:rPr>
                  <a:t> html page</a:t>
                </a:r>
                <a:endParaRPr lang="en-IN" sz="5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2E95CC2-391F-24FD-EE76-0021A54B7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3796" y="5200990"/>
                <a:ext cx="2954578" cy="1497526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1CF16F0-6E92-9146-0FE3-D12A8C662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3796" y="4968306"/>
                <a:ext cx="676369" cy="238158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D42BA791-F8F7-C899-11DD-7F3B9C75A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03203" y="5200990"/>
                <a:ext cx="3098329" cy="1497526"/>
              </a:xfrm>
              <a:prstGeom prst="rect">
                <a:avLst/>
              </a:prstGeom>
            </p:spPr>
          </p:pic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A84E042-19BD-6071-2CFA-9433779C4B41}"/>
              </a:ext>
            </a:extLst>
          </p:cNvPr>
          <p:cNvSpPr/>
          <p:nvPr/>
        </p:nvSpPr>
        <p:spPr>
          <a:xfrm>
            <a:off x="8673956" y="2241970"/>
            <a:ext cx="609681" cy="160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Output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AB3F831-9BB7-E870-552D-73FE87DAF4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4070" y="2745410"/>
            <a:ext cx="2044772" cy="57709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AE17FFB-334B-BD43-B526-EF8F2DD444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97095" y="3322506"/>
            <a:ext cx="2394905" cy="148523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7C0DB73-F5CE-5AFD-229C-FB02FCCF8826}"/>
              </a:ext>
            </a:extLst>
          </p:cNvPr>
          <p:cNvSpPr/>
          <p:nvPr/>
        </p:nvSpPr>
        <p:spPr>
          <a:xfrm>
            <a:off x="6086776" y="3819869"/>
            <a:ext cx="3196861" cy="1295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Logic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Email is Check if </a:t>
            </a:r>
            <a:r>
              <a:rPr lang="en-US" sz="900" dirty="0" err="1">
                <a:solidFill>
                  <a:schemeClr val="bg1"/>
                </a:solidFill>
              </a:rPr>
              <a:t>avilabel</a:t>
            </a:r>
            <a:r>
              <a:rPr lang="en-US" sz="900" dirty="0">
                <a:solidFill>
                  <a:schemeClr val="bg1"/>
                </a:solidFill>
              </a:rPr>
              <a:t> in </a:t>
            </a:r>
            <a:r>
              <a:rPr lang="en-US" sz="900" dirty="0" err="1">
                <a:solidFill>
                  <a:schemeClr val="bg1"/>
                </a:solidFill>
              </a:rPr>
              <a:t>db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Create </a:t>
            </a:r>
            <a:r>
              <a:rPr lang="en-US" sz="900" dirty="0" err="1">
                <a:solidFill>
                  <a:schemeClr val="bg1"/>
                </a:solidFill>
              </a:rPr>
              <a:t>MemeSender,MimeMessage,Helper</a:t>
            </a:r>
            <a:r>
              <a:rPr lang="en-US" sz="900" dirty="0">
                <a:solidFill>
                  <a:schemeClr val="bg1"/>
                </a:solidFill>
              </a:rPr>
              <a:t>(help to send in parts)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Set to Where msg need to send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Genrate </a:t>
            </a:r>
            <a:r>
              <a:rPr lang="en-US" sz="900" dirty="0" err="1">
                <a:solidFill>
                  <a:schemeClr val="bg1"/>
                </a:solidFill>
              </a:rPr>
              <a:t>otp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Add in </a:t>
            </a:r>
            <a:r>
              <a:rPr lang="en-US" sz="900" dirty="0" err="1">
                <a:solidFill>
                  <a:schemeClr val="bg1"/>
                </a:solidFill>
              </a:rPr>
              <a:t>DataBase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Add Data in message(</a:t>
            </a:r>
            <a:r>
              <a:rPr lang="en-US" sz="900" dirty="0" err="1">
                <a:solidFill>
                  <a:schemeClr val="bg1"/>
                </a:solidFill>
              </a:rPr>
              <a:t>HtmlPage,Html</a:t>
            </a:r>
            <a:r>
              <a:rPr lang="en-US" sz="900" dirty="0">
                <a:solidFill>
                  <a:schemeClr val="bg1"/>
                </a:solidFill>
              </a:rPr>
              <a:t>=true)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B370B0F-2203-B2C0-0CA7-9ACA23963D90}"/>
              </a:ext>
            </a:extLst>
          </p:cNvPr>
          <p:cNvSpPr/>
          <p:nvPr/>
        </p:nvSpPr>
        <p:spPr>
          <a:xfrm>
            <a:off x="1970253" y="2895520"/>
            <a:ext cx="1040828" cy="114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bg1"/>
                </a:solidFill>
              </a:rPr>
              <a:t>Where msg needed to send</a:t>
            </a:r>
            <a:endParaRPr lang="en-IN" sz="500" dirty="0">
              <a:solidFill>
                <a:schemeClr val="bg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626E252-5041-31E6-819E-8F5F931BB9E2}"/>
              </a:ext>
            </a:extLst>
          </p:cNvPr>
          <p:cNvCxnSpPr/>
          <p:nvPr/>
        </p:nvCxnSpPr>
        <p:spPr>
          <a:xfrm>
            <a:off x="3688080" y="1706880"/>
            <a:ext cx="6720840" cy="140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55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FB4AE8C-D410-9E02-5BE2-2E40DCC6BBC0}"/>
              </a:ext>
            </a:extLst>
          </p:cNvPr>
          <p:cNvGrpSpPr/>
          <p:nvPr/>
        </p:nvGrpSpPr>
        <p:grpSpPr>
          <a:xfrm>
            <a:off x="222610" y="472094"/>
            <a:ext cx="11969390" cy="3323265"/>
            <a:chOff x="222610" y="472094"/>
            <a:chExt cx="11969390" cy="3323265"/>
          </a:xfrm>
        </p:grpSpPr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6CF1FA42-FE51-C8E0-CCDC-A6F899864DB0}"/>
                </a:ext>
              </a:extLst>
            </p:cNvPr>
            <p:cNvSpPr txBox="1">
              <a:spLocks/>
            </p:cNvSpPr>
            <p:nvPr/>
          </p:nvSpPr>
          <p:spPr>
            <a:xfrm>
              <a:off x="222610" y="472094"/>
              <a:ext cx="2545841" cy="276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 err="1"/>
                <a:t>Otp</a:t>
              </a:r>
              <a:r>
                <a:rPr lang="en-US" sz="2000" dirty="0"/>
                <a:t> Validate</a:t>
              </a:r>
              <a:endParaRPr lang="en-IN" sz="2000" dirty="0"/>
            </a:p>
          </p:txBody>
        </p:sp>
        <p:pic>
          <p:nvPicPr>
            <p:cNvPr id="73" name="Content Placeholder 4">
              <a:extLst>
                <a:ext uri="{FF2B5EF4-FFF2-40B4-BE49-F238E27FC236}">
                  <a16:creationId xmlns:a16="http://schemas.microsoft.com/office/drawing/2014/main" id="{14D189A1-85FA-7912-8DF2-D9CBE8C24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576" y="892877"/>
              <a:ext cx="6420517" cy="118639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835C66A-75A9-47A9-C6E1-37D5A4F3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576" y="2404515"/>
              <a:ext cx="7363853" cy="139084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E7FDCA4-DE62-661C-0CC5-2794AF75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576" y="2299725"/>
              <a:ext cx="857370" cy="10479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6E28F9-2BC7-9C15-5DF2-A477D8635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5993" y="892877"/>
              <a:ext cx="4706007" cy="38105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67A119A-2586-6F75-4F89-50598740E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5993" y="1244143"/>
              <a:ext cx="2972215" cy="77163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D45CD6-A5BD-B8D6-5B74-A6499D539E6A}"/>
                </a:ext>
              </a:extLst>
            </p:cNvPr>
            <p:cNvSpPr/>
            <p:nvPr/>
          </p:nvSpPr>
          <p:spPr>
            <a:xfrm>
              <a:off x="7094192" y="3091034"/>
              <a:ext cx="2744804" cy="67593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u="sng" dirty="0">
                  <a:solidFill>
                    <a:schemeClr val="bg1"/>
                  </a:solidFill>
                </a:rPr>
                <a:t>Logic</a:t>
              </a:r>
            </a:p>
            <a:p>
              <a:pPr marL="228600" indent="-228600">
                <a:buAutoNum type="arabicPeriod"/>
              </a:pPr>
              <a:r>
                <a:rPr lang="en-US" sz="900" dirty="0">
                  <a:solidFill>
                    <a:schemeClr val="bg1"/>
                  </a:solidFill>
                </a:rPr>
                <a:t>Email is Check if </a:t>
              </a:r>
              <a:r>
                <a:rPr lang="en-US" sz="900" dirty="0" err="1">
                  <a:solidFill>
                    <a:schemeClr val="bg1"/>
                  </a:solidFill>
                </a:rPr>
                <a:t>avilabel</a:t>
              </a:r>
              <a:r>
                <a:rPr lang="en-US" sz="900" dirty="0">
                  <a:solidFill>
                    <a:schemeClr val="bg1"/>
                  </a:solidFill>
                </a:rPr>
                <a:t> in </a:t>
              </a:r>
              <a:r>
                <a:rPr lang="en-US" sz="900" dirty="0" err="1">
                  <a:solidFill>
                    <a:schemeClr val="bg1"/>
                  </a:solidFill>
                </a:rPr>
                <a:t>db</a:t>
              </a:r>
              <a:endParaRPr lang="en-US" sz="900" dirty="0">
                <a:solidFill>
                  <a:schemeClr val="bg1"/>
                </a:solidFill>
              </a:endParaRPr>
            </a:p>
            <a:p>
              <a:pPr marL="228600" indent="-228600">
                <a:buAutoNum type="arabicPeriod"/>
              </a:pPr>
              <a:r>
                <a:rPr lang="en-US" sz="900" dirty="0">
                  <a:solidFill>
                    <a:schemeClr val="bg1"/>
                  </a:solidFill>
                </a:rPr>
                <a:t>If </a:t>
              </a:r>
              <a:r>
                <a:rPr lang="en-US" sz="900" dirty="0" err="1">
                  <a:solidFill>
                    <a:schemeClr val="bg1"/>
                  </a:solidFill>
                </a:rPr>
                <a:t>Otp</a:t>
              </a:r>
              <a:r>
                <a:rPr lang="en-US" sz="900" dirty="0">
                  <a:solidFill>
                    <a:schemeClr val="bg1"/>
                  </a:solidFill>
                </a:rPr>
                <a:t> Matches With Db </a:t>
              </a:r>
              <a:r>
                <a:rPr lang="en-US" sz="900" dirty="0" err="1">
                  <a:solidFill>
                    <a:schemeClr val="bg1"/>
                  </a:solidFill>
                </a:rPr>
                <a:t>Otp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AF5072-BE65-F66F-8851-275CE7648817}"/>
                </a:ext>
              </a:extLst>
            </p:cNvPr>
            <p:cNvSpPr/>
            <p:nvPr/>
          </p:nvSpPr>
          <p:spPr>
            <a:xfrm>
              <a:off x="3063898" y="657531"/>
              <a:ext cx="3284220" cy="3264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Path Variable Validation</a:t>
              </a:r>
              <a:r>
                <a:rPr lang="en-US" sz="700" dirty="0">
                  <a:solidFill>
                    <a:schemeClr val="bg1"/>
                  </a:solidFill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</a:rPr>
                <a:t>-&gt; </a:t>
              </a:r>
              <a:r>
                <a:rPr lang="en-US" sz="1050" dirty="0" err="1">
                  <a:solidFill>
                    <a:schemeClr val="bg1"/>
                  </a:solidFill>
                </a:rPr>
                <a:t>email,otp</a:t>
              </a:r>
              <a:r>
                <a:rPr lang="en-US" sz="1050" dirty="0">
                  <a:solidFill>
                    <a:schemeClr val="bg1"/>
                  </a:solidFill>
                </a:rPr>
                <a:t> pattern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975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679B881-6F78-CD87-A2EC-FDB8C639F805}"/>
              </a:ext>
            </a:extLst>
          </p:cNvPr>
          <p:cNvSpPr txBox="1">
            <a:spLocks/>
          </p:cNvSpPr>
          <p:nvPr/>
        </p:nvSpPr>
        <p:spPr>
          <a:xfrm>
            <a:off x="233976" y="815975"/>
            <a:ext cx="3131524" cy="257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Password Change</a:t>
            </a:r>
            <a:endParaRPr lang="en-IN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779129-EC20-A88E-30AB-E752BFF1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5" y="1136998"/>
            <a:ext cx="7240010" cy="11622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76B82EF-E3F3-6414-AFD8-E6577C9C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5" y="2362708"/>
            <a:ext cx="6404680" cy="12419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DA2F9B-83F4-E5CF-88DC-4E1248BB7C01}"/>
              </a:ext>
            </a:extLst>
          </p:cNvPr>
          <p:cNvSpPr/>
          <p:nvPr/>
        </p:nvSpPr>
        <p:spPr>
          <a:xfrm>
            <a:off x="6537932" y="2983680"/>
            <a:ext cx="2744804" cy="67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Logic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Email is Check if </a:t>
            </a:r>
            <a:r>
              <a:rPr lang="en-US" sz="900" dirty="0" err="1">
                <a:solidFill>
                  <a:schemeClr val="bg1"/>
                </a:solidFill>
              </a:rPr>
              <a:t>avilabel</a:t>
            </a:r>
            <a:r>
              <a:rPr lang="en-US" sz="900" dirty="0">
                <a:solidFill>
                  <a:schemeClr val="bg1"/>
                </a:solidFill>
              </a:rPr>
              <a:t> in </a:t>
            </a:r>
            <a:r>
              <a:rPr lang="en-US" sz="900" dirty="0" err="1">
                <a:solidFill>
                  <a:schemeClr val="bg1"/>
                </a:solidFill>
              </a:rPr>
              <a:t>db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For </a:t>
            </a:r>
            <a:r>
              <a:rPr lang="en-US" sz="900" b="1" dirty="0">
                <a:solidFill>
                  <a:schemeClr val="bg1"/>
                </a:solidFill>
              </a:rPr>
              <a:t>USER</a:t>
            </a:r>
            <a:r>
              <a:rPr lang="en-US" sz="900" dirty="0">
                <a:solidFill>
                  <a:schemeClr val="bg1"/>
                </a:solidFill>
              </a:rPr>
              <a:t> -&gt;Change new Password with old 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Save change </a:t>
            </a:r>
            <a:r>
              <a:rPr lang="en-US" sz="900" i="1" dirty="0">
                <a:solidFill>
                  <a:schemeClr val="bg1"/>
                </a:solidFill>
              </a:rPr>
              <a:t>n DB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65439-FDCC-940A-B654-E71401C8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5" y="4467722"/>
            <a:ext cx="5687219" cy="21624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C6F8BD-1017-75E9-EFB3-D2FA9F359B14}"/>
              </a:ext>
            </a:extLst>
          </p:cNvPr>
          <p:cNvSpPr txBox="1">
            <a:spLocks/>
          </p:cNvSpPr>
          <p:nvPr/>
        </p:nvSpPr>
        <p:spPr>
          <a:xfrm>
            <a:off x="233976" y="4210197"/>
            <a:ext cx="6303956" cy="257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Delet</a:t>
            </a:r>
            <a:r>
              <a:rPr lang="en-US" sz="2800" dirty="0"/>
              <a:t> </a:t>
            </a:r>
            <a:r>
              <a:rPr lang="en-US" sz="2800" dirty="0" err="1"/>
              <a:t>ot</a:t>
            </a:r>
            <a:r>
              <a:rPr lang="en-US" sz="2800" dirty="0"/>
              <a:t> After every 5min</a:t>
            </a:r>
            <a:endParaRPr lang="en-IN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EF859-CC17-A5C7-D1C1-732F287E4DE6}"/>
              </a:ext>
            </a:extLst>
          </p:cNvPr>
          <p:cNvSpPr/>
          <p:nvPr/>
        </p:nvSpPr>
        <p:spPr>
          <a:xfrm>
            <a:off x="8331359" y="4467722"/>
            <a:ext cx="3340446" cy="6759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bg1"/>
                </a:solidFill>
              </a:rPr>
              <a:t>Logic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Command Run </a:t>
            </a:r>
            <a:r>
              <a:rPr lang="en-US" sz="900" dirty="0" err="1">
                <a:solidFill>
                  <a:schemeClr val="bg1"/>
                </a:solidFill>
              </a:rPr>
              <a:t>Auomatically</a:t>
            </a:r>
            <a:r>
              <a:rPr lang="en-US" sz="900" dirty="0">
                <a:solidFill>
                  <a:schemeClr val="bg1"/>
                </a:solidFill>
              </a:rPr>
              <a:t> after every 60s</a:t>
            </a:r>
          </a:p>
          <a:p>
            <a:pPr marL="228600" indent="-228600">
              <a:buAutoNum type="arabicPeriod"/>
            </a:pPr>
            <a:r>
              <a:rPr lang="en-US" sz="900" dirty="0">
                <a:solidFill>
                  <a:schemeClr val="bg1"/>
                </a:solidFill>
              </a:rPr>
              <a:t>If </a:t>
            </a:r>
            <a:r>
              <a:rPr lang="en-US" sz="900" dirty="0" err="1">
                <a:solidFill>
                  <a:schemeClr val="bg1"/>
                </a:solidFill>
              </a:rPr>
              <a:t>exiry</a:t>
            </a:r>
            <a:r>
              <a:rPr lang="en-US" sz="900" dirty="0">
                <a:solidFill>
                  <a:schemeClr val="bg1"/>
                </a:solidFill>
              </a:rPr>
              <a:t> is &gt; 5 min then remove </a:t>
            </a:r>
            <a:r>
              <a:rPr lang="en-US" sz="900" dirty="0" err="1">
                <a:solidFill>
                  <a:schemeClr val="bg1"/>
                </a:solidFill>
              </a:rPr>
              <a:t>otp</a:t>
            </a:r>
            <a:r>
              <a:rPr lang="en-US" sz="900" dirty="0">
                <a:solidFill>
                  <a:schemeClr val="bg1"/>
                </a:solidFill>
              </a:rPr>
              <a:t> data from </a:t>
            </a:r>
            <a:r>
              <a:rPr lang="en-US" sz="900" dirty="0" err="1">
                <a:solidFill>
                  <a:schemeClr val="bg1"/>
                </a:solidFill>
              </a:rPr>
              <a:t>db</a:t>
            </a:r>
            <a:endParaRPr lang="en-US" sz="9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75489-90A6-572F-F699-5D7BE1048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898" y="5289571"/>
            <a:ext cx="4867954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1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FA40-BCE9-ECF8-2638-611D1F9CC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1"/>
            <a:ext cx="2941768" cy="493336"/>
          </a:xfrm>
        </p:spPr>
        <p:txBody>
          <a:bodyPr>
            <a:noAutofit/>
          </a:bodyPr>
          <a:lstStyle/>
          <a:p>
            <a:r>
              <a:rPr lang="en-US" sz="1600" dirty="0"/>
              <a:t>Work</a:t>
            </a:r>
            <a:r>
              <a:rPr lang="en-US" sz="2400" dirty="0"/>
              <a:t> flow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56BF7-EB07-8E4B-4B44-4A933F20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3" y="1102937"/>
            <a:ext cx="2393920" cy="1460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31745-02CA-D288-2F56-C817D68B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27" y="1342552"/>
            <a:ext cx="2729231" cy="795214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D539511A-BC7F-BC93-2DDB-AAE6DBD07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7548" y="1225484"/>
            <a:ext cx="2514477" cy="164674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15C90F-50A6-F211-32F1-F77513F0E3AC}"/>
              </a:ext>
            </a:extLst>
          </p:cNvPr>
          <p:cNvSpPr txBox="1">
            <a:spLocks/>
          </p:cNvSpPr>
          <p:nvPr/>
        </p:nvSpPr>
        <p:spPr>
          <a:xfrm>
            <a:off x="6070257" y="609601"/>
            <a:ext cx="2941768" cy="493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User table</a:t>
            </a:r>
            <a:endParaRPr lang="en-IN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5781FC-7EA8-606D-CC14-1B6A11E8575C}"/>
              </a:ext>
            </a:extLst>
          </p:cNvPr>
          <p:cNvSpPr txBox="1">
            <a:spLocks/>
          </p:cNvSpPr>
          <p:nvPr/>
        </p:nvSpPr>
        <p:spPr>
          <a:xfrm>
            <a:off x="913796" y="3673312"/>
            <a:ext cx="2941768" cy="493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/>
              <a:t>Pacakage</a:t>
            </a:r>
            <a:r>
              <a:rPr lang="en-US" sz="1600" dirty="0"/>
              <a:t> Needed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647EF8-5A33-FB75-40B2-B121D0D59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7" y="4287564"/>
            <a:ext cx="6510253" cy="1979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5D0207-D004-5C81-6A96-750A6ECB1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3" y="2206043"/>
            <a:ext cx="2100552" cy="357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369DF0-976A-D035-4C93-7C80D4CDC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2025" y="2563280"/>
            <a:ext cx="1156864" cy="10036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45DF65-7730-972F-8CC4-382CAEDA9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2025" y="1511829"/>
            <a:ext cx="1078365" cy="7074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C25E0A-69EB-62F1-8500-44A4F595F889}"/>
              </a:ext>
            </a:extLst>
          </p:cNvPr>
          <p:cNvSpPr/>
          <p:nvPr/>
        </p:nvSpPr>
        <p:spPr>
          <a:xfrm>
            <a:off x="6935427" y="4287564"/>
            <a:ext cx="238158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Dto</a:t>
            </a:r>
            <a:r>
              <a:rPr lang="en-IN" sz="1100" dirty="0">
                <a:solidFill>
                  <a:schemeClr val="bg1"/>
                </a:solidFill>
              </a:rPr>
              <a:t> – data transfer </a:t>
            </a:r>
            <a:r>
              <a:rPr lang="en-IN" sz="1100" dirty="0" err="1">
                <a:solidFill>
                  <a:schemeClr val="bg1"/>
                </a:solidFill>
              </a:rPr>
              <a:t>obj</a:t>
            </a:r>
            <a:r>
              <a:rPr lang="en-IN" sz="1100" dirty="0">
                <a:solidFill>
                  <a:schemeClr val="bg1"/>
                </a:solidFill>
              </a:rPr>
              <a:t> use to </a:t>
            </a:r>
            <a:r>
              <a:rPr lang="en-IN" sz="1100" dirty="0" err="1">
                <a:solidFill>
                  <a:schemeClr val="bg1"/>
                </a:solidFill>
              </a:rPr>
              <a:t>ransfer</a:t>
            </a:r>
            <a:r>
              <a:rPr lang="en-IN" sz="1100" dirty="0">
                <a:solidFill>
                  <a:schemeClr val="bg1"/>
                </a:solidFill>
              </a:rPr>
              <a:t> data btw java and entity</a:t>
            </a:r>
            <a:br>
              <a:rPr lang="en-IN" sz="1100" dirty="0">
                <a:solidFill>
                  <a:schemeClr val="bg1"/>
                </a:solidFill>
              </a:rPr>
            </a:br>
            <a:r>
              <a:rPr lang="en-IN" sz="1100" dirty="0">
                <a:solidFill>
                  <a:schemeClr val="bg1"/>
                </a:solidFill>
              </a:rPr>
              <a:t>for database operations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CC686C-0249-7DFF-6419-1A8FA8759520}"/>
              </a:ext>
            </a:extLst>
          </p:cNvPr>
          <p:cNvSpPr/>
          <p:nvPr/>
        </p:nvSpPr>
        <p:spPr>
          <a:xfrm>
            <a:off x="104775" y="5119688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Handel </a:t>
            </a:r>
            <a:r>
              <a:rPr lang="en-US" sz="600" dirty="0" err="1">
                <a:solidFill>
                  <a:schemeClr val="bg1"/>
                </a:solidFill>
              </a:rPr>
              <a:t>api</a:t>
            </a:r>
            <a:r>
              <a:rPr lang="en-US" sz="600" dirty="0">
                <a:solidFill>
                  <a:schemeClr val="bg1"/>
                </a:solidFill>
              </a:rPr>
              <a:t> req like controller</a:t>
            </a:r>
            <a:br>
              <a:rPr lang="en-US" sz="600" dirty="0">
                <a:solidFill>
                  <a:schemeClr val="bg1"/>
                </a:solidFill>
              </a:rPr>
            </a:br>
            <a:r>
              <a:rPr lang="en-US" sz="600" dirty="0">
                <a:solidFill>
                  <a:schemeClr val="bg1"/>
                </a:solidFill>
              </a:rPr>
              <a:t>:create data POST req to add job in </a:t>
            </a:r>
            <a:r>
              <a:rPr lang="en-US" sz="600" dirty="0" err="1">
                <a:solidFill>
                  <a:schemeClr val="bg1"/>
                </a:solidFill>
              </a:rPr>
              <a:t>db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52CEA-E429-BF52-1A63-C96F9FB10A76}"/>
              </a:ext>
            </a:extLst>
          </p:cNvPr>
          <p:cNvSpPr/>
          <p:nvPr/>
        </p:nvSpPr>
        <p:spPr>
          <a:xfrm>
            <a:off x="913796" y="5112532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To Take Data from entity and convert it to java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</a:rPr>
              <a:t>And vise verse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07997-A860-4E2A-430B-8CABC3D39ABE}"/>
              </a:ext>
            </a:extLst>
          </p:cNvPr>
          <p:cNvSpPr/>
          <p:nvPr/>
        </p:nvSpPr>
        <p:spPr>
          <a:xfrm>
            <a:off x="1737708" y="5112532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Create tb object 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A645F-258E-2B60-F5D4-C86003C4D93E}"/>
              </a:ext>
            </a:extLst>
          </p:cNvPr>
          <p:cNvSpPr/>
          <p:nvPr/>
        </p:nvSpPr>
        <p:spPr>
          <a:xfrm>
            <a:off x="2569843" y="5112531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Handel Data Base Operation like JPA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65CB71-85AC-A0BE-798A-B7FD30CCA5EF}"/>
              </a:ext>
            </a:extLst>
          </p:cNvPr>
          <p:cNvSpPr/>
          <p:nvPr/>
        </p:nvSpPr>
        <p:spPr>
          <a:xfrm>
            <a:off x="3608068" y="5112530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</a:rPr>
              <a:t>Actual working code with logic and execute command on Repo</a:t>
            </a:r>
            <a:endParaRPr lang="en-IN" sz="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CE6846-8FEE-33D3-0D35-32D88BCEF5D4}"/>
              </a:ext>
            </a:extLst>
          </p:cNvPr>
          <p:cNvSpPr/>
          <p:nvPr/>
        </p:nvSpPr>
        <p:spPr>
          <a:xfrm>
            <a:off x="5730784" y="5112529"/>
            <a:ext cx="766764" cy="6353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err="1">
                <a:solidFill>
                  <a:schemeClr val="bg1"/>
                </a:solidFill>
              </a:rPr>
              <a:t>Validaion</a:t>
            </a:r>
            <a:endParaRPr lang="en-IN" sz="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832F60-52E3-1589-3CA2-2D3663D1519E}"/>
                  </a:ext>
                </a:extLst>
              </p14:cNvPr>
              <p14:cNvContentPartPr/>
              <p14:nvPr/>
            </p14:nvContentPartPr>
            <p14:xfrm>
              <a:off x="4443285" y="3203318"/>
              <a:ext cx="404640" cy="6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832F60-52E3-1589-3CA2-2D3663D151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7165" y="3197198"/>
                <a:ext cx="41688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12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1B15-44E1-FAB8-B41E-E34904D76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8" y="253454"/>
            <a:ext cx="3905855" cy="5334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Front End Implementation</a:t>
            </a:r>
            <a:endParaRPr lang="en-IN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39AC5A-677E-BAD8-1C25-BB73BD66C57F}"/>
              </a:ext>
            </a:extLst>
          </p:cNvPr>
          <p:cNvGrpSpPr/>
          <p:nvPr/>
        </p:nvGrpSpPr>
        <p:grpSpPr>
          <a:xfrm>
            <a:off x="574364" y="920925"/>
            <a:ext cx="3045136" cy="2898600"/>
            <a:chOff x="4041464" y="1896632"/>
            <a:chExt cx="4091454" cy="3894568"/>
          </a:xfrm>
        </p:grpSpPr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B6DDBAFD-1EBD-03FB-71A9-52BB5562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9557" y="2095500"/>
              <a:ext cx="4083361" cy="3695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9CC864-59B9-8271-08A5-23E2AF70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1464" y="1896632"/>
              <a:ext cx="1152686" cy="238158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A0A02A-5A67-7D00-FE17-86F100FC5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348" y="1068936"/>
            <a:ext cx="1286054" cy="200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41CE0E-5D85-AEFE-D546-5D65E7480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348" y="1268989"/>
            <a:ext cx="3745164" cy="2845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FE7F3A-B8DE-7A2E-C262-09A65EB5E0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987"/>
          <a:stretch/>
        </p:blipFill>
        <p:spPr>
          <a:xfrm>
            <a:off x="3881348" y="4114801"/>
            <a:ext cx="3712724" cy="366463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9B991E7-4F17-5984-A6E9-9E713B1629F7}"/>
              </a:ext>
            </a:extLst>
          </p:cNvPr>
          <p:cNvGrpSpPr/>
          <p:nvPr/>
        </p:nvGrpSpPr>
        <p:grpSpPr>
          <a:xfrm>
            <a:off x="8339348" y="1681480"/>
            <a:ext cx="2609585" cy="4707275"/>
            <a:chOff x="7888360" y="242574"/>
            <a:chExt cx="3601594" cy="649670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23907E-DA33-8659-83CD-63EBA0E72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8360" y="3938883"/>
              <a:ext cx="3601594" cy="280039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C1F7DEB-3990-178A-2A52-4BB00D5C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88360" y="242574"/>
              <a:ext cx="3534090" cy="10885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B7C7D23-61A2-B0EB-CE8F-A3EF63D8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8360" y="1522087"/>
              <a:ext cx="3601594" cy="2297438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1186F4-28A0-FB20-12F0-D6A83D6BC046}"/>
              </a:ext>
            </a:extLst>
          </p:cNvPr>
          <p:cNvCxnSpPr>
            <a:cxnSpLocks/>
          </p:cNvCxnSpPr>
          <p:nvPr/>
        </p:nvCxnSpPr>
        <p:spPr>
          <a:xfrm flipH="1" flipV="1">
            <a:off x="5167402" y="2228850"/>
            <a:ext cx="5373598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3C84F-C9F8-5C34-ADC6-A8DB7FA25C36}"/>
              </a:ext>
            </a:extLst>
          </p:cNvPr>
          <p:cNvCxnSpPr/>
          <p:nvPr/>
        </p:nvCxnSpPr>
        <p:spPr>
          <a:xfrm flipH="1" flipV="1">
            <a:off x="5613400" y="2813050"/>
            <a:ext cx="2838450" cy="9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734AD4-B76C-D1AC-CC9B-D5A126713ED4}"/>
              </a:ext>
            </a:extLst>
          </p:cNvPr>
          <p:cNvCxnSpPr>
            <a:cxnSpLocks/>
          </p:cNvCxnSpPr>
          <p:nvPr/>
        </p:nvCxnSpPr>
        <p:spPr>
          <a:xfrm flipH="1">
            <a:off x="5167402" y="4114800"/>
            <a:ext cx="3533538" cy="335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A9EC99C-897F-7CDA-6E00-28917D194D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1348" y="7779435"/>
            <a:ext cx="2000529" cy="46679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41130D-1D7A-999B-555F-5E47861D456E}"/>
              </a:ext>
            </a:extLst>
          </p:cNvPr>
          <p:cNvCxnSpPr>
            <a:cxnSpLocks/>
          </p:cNvCxnSpPr>
          <p:nvPr/>
        </p:nvCxnSpPr>
        <p:spPr>
          <a:xfrm flipH="1">
            <a:off x="5471160" y="4271504"/>
            <a:ext cx="4515834" cy="350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C6D43FF-1CF7-5B45-854E-E73ACF271359}"/>
              </a:ext>
            </a:extLst>
          </p:cNvPr>
          <p:cNvCxnSpPr/>
          <p:nvPr/>
        </p:nvCxnSpPr>
        <p:spPr>
          <a:xfrm flipH="1">
            <a:off x="5669280" y="3819525"/>
            <a:ext cx="3169920" cy="540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DC7D9D0-F229-55E6-158D-4D27E263AAB4}"/>
              </a:ext>
            </a:extLst>
          </p:cNvPr>
          <p:cNvCxnSpPr>
            <a:cxnSpLocks/>
          </p:cNvCxnSpPr>
          <p:nvPr/>
        </p:nvCxnSpPr>
        <p:spPr>
          <a:xfrm flipH="1">
            <a:off x="5613400" y="5790414"/>
            <a:ext cx="3012440" cy="381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DF31CF1-B520-312E-7CB7-74D49EA7A602}"/>
              </a:ext>
            </a:extLst>
          </p:cNvPr>
          <p:cNvSpPr/>
          <p:nvPr/>
        </p:nvSpPr>
        <p:spPr>
          <a:xfrm>
            <a:off x="6393180" y="1698250"/>
            <a:ext cx="1767840" cy="373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loading animation in Button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Button loading ={</a:t>
            </a:r>
            <a:r>
              <a:rPr lang="en-US" sz="9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otpSending</a:t>
            </a:r>
            <a:r>
              <a:rPr lang="en-US" sz="9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IN" sz="9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466B157-3743-5DAA-1875-6AA1C3FCCE61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8161020" y="1885198"/>
            <a:ext cx="2301240" cy="34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90502D4B-DA3E-938D-6EA8-BAE38226C1CE}"/>
              </a:ext>
            </a:extLst>
          </p:cNvPr>
          <p:cNvSpPr/>
          <p:nvPr/>
        </p:nvSpPr>
        <p:spPr>
          <a:xfrm>
            <a:off x="6393180" y="685800"/>
            <a:ext cx="284988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Otpsend</a:t>
            </a:r>
            <a:r>
              <a:rPr lang="en-US" sz="900" dirty="0">
                <a:solidFill>
                  <a:schemeClr val="bg1"/>
                </a:solidFill>
              </a:rPr>
              <a:t> Fun</a:t>
            </a:r>
          </a:p>
          <a:p>
            <a:r>
              <a:rPr lang="en-US" sz="900" dirty="0">
                <a:solidFill>
                  <a:schemeClr val="bg1"/>
                </a:solidFill>
              </a:rPr>
              <a:t>1.otpSend ✅ : Make pin only visible when true</a:t>
            </a:r>
          </a:p>
          <a:p>
            <a:r>
              <a:rPr lang="en-US" sz="900" dirty="0">
                <a:solidFill>
                  <a:schemeClr val="bg1"/>
                </a:solidFill>
              </a:rPr>
              <a:t>2. </a:t>
            </a:r>
            <a:r>
              <a:rPr lang="en-US" sz="900" dirty="0" err="1">
                <a:solidFill>
                  <a:schemeClr val="bg1"/>
                </a:solidFill>
              </a:rPr>
              <a:t>otpSend</a:t>
            </a:r>
            <a:r>
              <a:rPr lang="en-US" sz="900" dirty="0">
                <a:solidFill>
                  <a:schemeClr val="bg1"/>
                </a:solidFill>
              </a:rPr>
              <a:t> ✅ &amp;&amp; verified ❌ : resend and change</a:t>
            </a:r>
          </a:p>
          <a:p>
            <a:r>
              <a:rPr lang="en-US" sz="900" dirty="0">
                <a:solidFill>
                  <a:schemeClr val="bg1"/>
                </a:solidFill>
              </a:rPr>
              <a:t>3. Verified ✅ :  Password Input and Change pass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0D8E69B-D4F6-A61A-1F31-1B054C459B96}"/>
              </a:ext>
            </a:extLst>
          </p:cNvPr>
          <p:cNvCxnSpPr/>
          <p:nvPr/>
        </p:nvCxnSpPr>
        <p:spPr>
          <a:xfrm>
            <a:off x="2143125" y="1268989"/>
            <a:ext cx="1952625" cy="1112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5434F8A-365C-F993-E933-447CAF4E154D}"/>
              </a:ext>
            </a:extLst>
          </p:cNvPr>
          <p:cNvCxnSpPr/>
          <p:nvPr/>
        </p:nvCxnSpPr>
        <p:spPr>
          <a:xfrm>
            <a:off x="2443163" y="2362200"/>
            <a:ext cx="1614487" cy="190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B231A5-7B5B-418F-1447-5C15589544BC}"/>
              </a:ext>
            </a:extLst>
          </p:cNvPr>
          <p:cNvCxnSpPr>
            <a:cxnSpLocks/>
          </p:cNvCxnSpPr>
          <p:nvPr/>
        </p:nvCxnSpPr>
        <p:spPr>
          <a:xfrm>
            <a:off x="1432271" y="3009900"/>
            <a:ext cx="2598858" cy="3015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916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F1D8-2BB2-5DCB-C81A-AA102BB8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688" y="204135"/>
            <a:ext cx="3375401" cy="380327"/>
          </a:xfrm>
        </p:spPr>
        <p:txBody>
          <a:bodyPr>
            <a:normAutofit fontScale="90000"/>
          </a:bodyPr>
          <a:lstStyle/>
          <a:p>
            <a:r>
              <a:rPr lang="en-US" dirty="0"/>
              <a:t>Redux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AF4C4-F158-CD11-5BAF-8B5CEA8A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8" y="3429000"/>
            <a:ext cx="12192000" cy="645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CA30C-C614-A17D-686F-02DFF993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24" y="567723"/>
            <a:ext cx="3375401" cy="24615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17F298-02FC-C91F-493A-121345438B0D}"/>
              </a:ext>
            </a:extLst>
          </p:cNvPr>
          <p:cNvSpPr/>
          <p:nvPr/>
        </p:nvSpPr>
        <p:spPr>
          <a:xfrm>
            <a:off x="-44450" y="1510168"/>
            <a:ext cx="1657350" cy="3143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Action are function what is going to perform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7396F7-AE1A-B459-6085-22CBC5CF2703}"/>
              </a:ext>
            </a:extLst>
          </p:cNvPr>
          <p:cNvSpPr/>
          <p:nvPr/>
        </p:nvSpPr>
        <p:spPr>
          <a:xfrm>
            <a:off x="1752600" y="1376363"/>
            <a:ext cx="1538288" cy="422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Reducer r Trigger by action to perform state update on store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1B1065-F115-BB05-23A1-C6696286FCA3}"/>
              </a:ext>
            </a:extLst>
          </p:cNvPr>
          <p:cNvSpPr/>
          <p:nvPr/>
        </p:nvSpPr>
        <p:spPr>
          <a:xfrm>
            <a:off x="3520011" y="1354900"/>
            <a:ext cx="1538288" cy="4221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It hold the data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51BB5-19D8-43AD-B567-E709502C736A}"/>
              </a:ext>
            </a:extLst>
          </p:cNvPr>
          <p:cNvSpPr/>
          <p:nvPr/>
        </p:nvSpPr>
        <p:spPr>
          <a:xfrm>
            <a:off x="1162572" y="2988431"/>
            <a:ext cx="1618727" cy="240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Action has 2 parameters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FA0919-0B2A-CEA8-0D10-5984CDDDCA92}"/>
              </a:ext>
            </a:extLst>
          </p:cNvPr>
          <p:cNvSpPr/>
          <p:nvPr/>
        </p:nvSpPr>
        <p:spPr>
          <a:xfrm>
            <a:off x="9860" y="3308636"/>
            <a:ext cx="1618727" cy="240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Process Flow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377733-BEB8-6990-751F-1DFE16A3C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7" y="4442874"/>
            <a:ext cx="3019846" cy="5906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04F5DC-33C1-81C3-C34F-7A2ABFF1EEA2}"/>
              </a:ext>
            </a:extLst>
          </p:cNvPr>
          <p:cNvSpPr/>
          <p:nvPr/>
        </p:nvSpPr>
        <p:spPr>
          <a:xfrm>
            <a:off x="133873" y="4298705"/>
            <a:ext cx="1618727" cy="240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 Libraries to use</a:t>
            </a:r>
          </a:p>
          <a:p>
            <a:pPr algn="ctr"/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4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1A79-CDF9-8B93-12A8-7C5B3D05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20" y="219076"/>
            <a:ext cx="3353405" cy="457200"/>
          </a:xfrm>
        </p:spPr>
        <p:txBody>
          <a:bodyPr>
            <a:normAutofit/>
          </a:bodyPr>
          <a:lstStyle/>
          <a:p>
            <a:r>
              <a:rPr lang="en-US" sz="2400" dirty="0"/>
              <a:t>Local Storage</a:t>
            </a:r>
            <a:endParaRPr lang="en-IN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733568-E311-F311-5AD0-E5A019824F14}"/>
              </a:ext>
            </a:extLst>
          </p:cNvPr>
          <p:cNvCxnSpPr/>
          <p:nvPr/>
        </p:nvCxnSpPr>
        <p:spPr>
          <a:xfrm>
            <a:off x="3505200" y="449580"/>
            <a:ext cx="1729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77CE6D-7021-9C45-CD83-9619EF51D274}"/>
              </a:ext>
            </a:extLst>
          </p:cNvPr>
          <p:cNvSpPr/>
          <p:nvPr/>
        </p:nvSpPr>
        <p:spPr>
          <a:xfrm>
            <a:off x="5234940" y="125731"/>
            <a:ext cx="2575560" cy="1508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-Local Storage is a </a:t>
            </a:r>
            <a:r>
              <a:rPr lang="en-US" sz="1000" dirty="0" err="1">
                <a:solidFill>
                  <a:schemeClr val="bg1"/>
                </a:solidFill>
              </a:rPr>
              <a:t>Permanet</a:t>
            </a:r>
            <a:r>
              <a:rPr lang="en-US" sz="1000" dirty="0">
                <a:solidFill>
                  <a:schemeClr val="bg1"/>
                </a:solidFill>
              </a:rPr>
              <a:t> Storage in Brower Attached to a </a:t>
            </a:r>
            <a:r>
              <a:rPr lang="en-US" sz="1000" dirty="0" err="1">
                <a:solidFill>
                  <a:schemeClr val="bg1"/>
                </a:solidFill>
              </a:rPr>
              <a:t>Paritcular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ip</a:t>
            </a:r>
            <a:r>
              <a:rPr lang="en-US" sz="1000" dirty="0">
                <a:solidFill>
                  <a:schemeClr val="bg1"/>
                </a:solidFill>
              </a:rPr>
              <a:t>/web address</a:t>
            </a:r>
            <a:br>
              <a:rPr lang="en-US" sz="1000" dirty="0">
                <a:solidFill>
                  <a:schemeClr val="bg1"/>
                </a:solidFill>
              </a:rPr>
            </a:br>
            <a:endParaRPr lang="en-US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it kept value even after refresh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</a:rPr>
              <a:t>Localstorage.setItem</a:t>
            </a:r>
            <a:r>
              <a:rPr lang="en-US" sz="1000" dirty="0">
                <a:solidFill>
                  <a:schemeClr val="bg1"/>
                </a:solidFill>
              </a:rPr>
              <a:t> / </a:t>
            </a:r>
            <a:r>
              <a:rPr lang="en-US" sz="1000" dirty="0" err="1">
                <a:solidFill>
                  <a:schemeClr val="bg1"/>
                </a:solidFill>
              </a:rPr>
              <a:t>getItem</a:t>
            </a:r>
            <a:r>
              <a:rPr lang="en-US" sz="1000" dirty="0">
                <a:solidFill>
                  <a:schemeClr val="bg1"/>
                </a:solidFill>
              </a:rPr>
              <a:t> it is a JavaScript Function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55961F-44D7-3AFF-DABF-0A6D17A098F0}"/>
              </a:ext>
            </a:extLst>
          </p:cNvPr>
          <p:cNvGrpSpPr/>
          <p:nvPr/>
        </p:nvGrpSpPr>
        <p:grpSpPr>
          <a:xfrm>
            <a:off x="7806099" y="854310"/>
            <a:ext cx="4090626" cy="722590"/>
            <a:chOff x="7806099" y="854310"/>
            <a:chExt cx="5177198" cy="9145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E3A9D9-2382-6FDA-5854-FED641D9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0500" y="1111521"/>
              <a:ext cx="5172797" cy="6573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EE115B-6B46-D9EB-AA84-955D4DA4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099" y="854310"/>
              <a:ext cx="2419688" cy="25721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C2F077-4370-6C7E-54F9-76B142F89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9" y="708847"/>
            <a:ext cx="4162681" cy="19885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107146-1BA1-0C80-EBF0-D87B95765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69" y="3540752"/>
            <a:ext cx="4162681" cy="323595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41D8F0-EB89-3FF8-D7EA-19BCF9DE02F5}"/>
              </a:ext>
            </a:extLst>
          </p:cNvPr>
          <p:cNvSpPr txBox="1">
            <a:spLocks/>
          </p:cNvSpPr>
          <p:nvPr/>
        </p:nvSpPr>
        <p:spPr>
          <a:xfrm>
            <a:off x="456595" y="3083552"/>
            <a:ext cx="4020155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Creating a slice: </a:t>
            </a:r>
            <a:r>
              <a:rPr lang="en-US" sz="2400" dirty="0" err="1"/>
              <a:t>UserSlice</a:t>
            </a:r>
            <a:endParaRPr lang="en-IN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7BBCA-01BA-5231-93C8-F68B539E9E5F}"/>
              </a:ext>
            </a:extLst>
          </p:cNvPr>
          <p:cNvSpPr/>
          <p:nvPr/>
        </p:nvSpPr>
        <p:spPr>
          <a:xfrm>
            <a:off x="4370070" y="3154636"/>
            <a:ext cx="2958116" cy="21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/>
                </a:solidFill>
              </a:rPr>
              <a:t>Slice is </a:t>
            </a:r>
            <a:r>
              <a:rPr lang="en-US" sz="1000" dirty="0" err="1">
                <a:solidFill>
                  <a:schemeClr val="bg1"/>
                </a:solidFill>
              </a:rPr>
              <a:t>aCombination</a:t>
            </a:r>
            <a:r>
              <a:rPr lang="en-US" sz="1000" dirty="0">
                <a:solidFill>
                  <a:schemeClr val="bg1"/>
                </a:solidFill>
              </a:rPr>
              <a:t> of Reducer and Action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19C000-D9EA-BF29-D6D2-AC2DF1A93B0E}"/>
              </a:ext>
            </a:extLst>
          </p:cNvPr>
          <p:cNvSpPr/>
          <p:nvPr/>
        </p:nvSpPr>
        <p:spPr>
          <a:xfrm>
            <a:off x="4922520" y="3619500"/>
            <a:ext cx="2449832" cy="434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3 Values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Slice : {</a:t>
            </a:r>
            <a:r>
              <a:rPr lang="en-US" sz="1100" dirty="0" err="1">
                <a:solidFill>
                  <a:schemeClr val="bg1"/>
                </a:solidFill>
              </a:rPr>
              <a:t>name,initiastate,reducer</a:t>
            </a:r>
            <a:r>
              <a:rPr lang="en-US" sz="1100" dirty="0">
                <a:solidFill>
                  <a:schemeClr val="bg1"/>
                </a:solidFill>
              </a:rPr>
              <a:t>}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18C0D8-30E8-9E61-E0A2-50CC2AFD8DDE}"/>
              </a:ext>
            </a:extLst>
          </p:cNvPr>
          <p:cNvSpPr/>
          <p:nvPr/>
        </p:nvSpPr>
        <p:spPr>
          <a:xfrm>
            <a:off x="3047047" y="3709702"/>
            <a:ext cx="1087756" cy="1460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Slice name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BDC104-E936-D13E-512C-C85A1DEDB6B9}"/>
              </a:ext>
            </a:extLst>
          </p:cNvPr>
          <p:cNvSpPr/>
          <p:nvPr/>
        </p:nvSpPr>
        <p:spPr>
          <a:xfrm>
            <a:off x="3047046" y="3951697"/>
            <a:ext cx="1772603" cy="1460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Initial Value in slice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7F0DD4-A616-DCE2-FBFD-D386075196EB}"/>
              </a:ext>
            </a:extLst>
          </p:cNvPr>
          <p:cNvSpPr/>
          <p:nvPr/>
        </p:nvSpPr>
        <p:spPr>
          <a:xfrm>
            <a:off x="3352482" y="4181999"/>
            <a:ext cx="1772603" cy="565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Reduce has state and Action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State: value/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Action : 2 var (</a:t>
            </a:r>
            <a:r>
              <a:rPr lang="en-US" sz="900" dirty="0" err="1">
                <a:solidFill>
                  <a:schemeClr val="bg1"/>
                </a:solidFill>
              </a:rPr>
              <a:t>type,payload</a:t>
            </a:r>
            <a:r>
              <a:rPr lang="en-US" sz="900" dirty="0">
                <a:solidFill>
                  <a:schemeClr val="bg1"/>
                </a:solidFill>
              </a:rPr>
              <a:t>)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8FAEEE-F3B7-0658-A3BA-36EC4C826887}"/>
              </a:ext>
            </a:extLst>
          </p:cNvPr>
          <p:cNvSpPr/>
          <p:nvPr/>
        </p:nvSpPr>
        <p:spPr>
          <a:xfrm>
            <a:off x="2863532" y="4921984"/>
            <a:ext cx="1803718" cy="932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2 function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1. </a:t>
            </a:r>
            <a:r>
              <a:rPr lang="en-US" sz="900" dirty="0" err="1">
                <a:solidFill>
                  <a:schemeClr val="bg1"/>
                </a:solidFill>
              </a:rPr>
              <a:t>setUser</a:t>
            </a:r>
            <a:r>
              <a:rPr lang="en-US" sz="900" dirty="0">
                <a:solidFill>
                  <a:schemeClr val="bg1"/>
                </a:solidFill>
              </a:rPr>
              <a:t> : set value in local storage and update state to </a:t>
            </a:r>
            <a:r>
              <a:rPr lang="en-US" sz="900" dirty="0" err="1">
                <a:solidFill>
                  <a:schemeClr val="bg1"/>
                </a:solidFill>
              </a:rPr>
              <a:t>nre</a:t>
            </a:r>
            <a:r>
              <a:rPr lang="en-US" sz="900" dirty="0">
                <a:solidFill>
                  <a:schemeClr val="bg1"/>
                </a:solidFill>
              </a:rPr>
              <a:t> data</a:t>
            </a:r>
          </a:p>
          <a:p>
            <a:r>
              <a:rPr lang="en-US" sz="900" dirty="0">
                <a:solidFill>
                  <a:schemeClr val="bg1"/>
                </a:solidFill>
              </a:rPr>
              <a:t>2. Remove Data from local storage and </a:t>
            </a:r>
            <a:r>
              <a:rPr lang="en-US" sz="900" dirty="0" err="1">
                <a:solidFill>
                  <a:schemeClr val="bg1"/>
                </a:solidFill>
              </a:rPr>
              <a:t>upate</a:t>
            </a:r>
            <a:r>
              <a:rPr lang="en-US" sz="900" dirty="0">
                <a:solidFill>
                  <a:schemeClr val="bg1"/>
                </a:solidFill>
              </a:rPr>
              <a:t> state to null 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6BAA04-8F4C-29D6-4983-62C4DDF9747A}"/>
              </a:ext>
            </a:extLst>
          </p:cNvPr>
          <p:cNvSpPr/>
          <p:nvPr/>
        </p:nvSpPr>
        <p:spPr>
          <a:xfrm>
            <a:off x="4533105" y="6189541"/>
            <a:ext cx="2343945" cy="449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Export: </a:t>
            </a:r>
          </a:p>
          <a:p>
            <a:pPr algn="ctr"/>
            <a:r>
              <a:rPr lang="en-IN" sz="900" dirty="0">
                <a:solidFill>
                  <a:schemeClr val="bg1"/>
                </a:solidFill>
              </a:rPr>
              <a:t>Normal fun</a:t>
            </a:r>
          </a:p>
          <a:p>
            <a:pPr algn="ctr"/>
            <a:r>
              <a:rPr lang="en-IN" sz="900" dirty="0">
                <a:solidFill>
                  <a:schemeClr val="bg1"/>
                </a:solidFill>
              </a:rPr>
              <a:t>Default export is reducer from </a:t>
            </a:r>
            <a:r>
              <a:rPr lang="en-IN" sz="900" dirty="0" err="1">
                <a:solidFill>
                  <a:schemeClr val="bg1"/>
                </a:solidFill>
              </a:rPr>
              <a:t>userSlice</a:t>
            </a:r>
            <a:endParaRPr lang="en-IN" sz="90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31E0B7-5B03-F64E-3FF2-0F31977EB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222" y="3136888"/>
            <a:ext cx="1422114" cy="33526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6594DA-23FD-69DC-0F00-390BA5B5B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6999" y="3619500"/>
            <a:ext cx="3116553" cy="134789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F28137-EBDA-B61C-9A03-7B70E7017E76}"/>
              </a:ext>
            </a:extLst>
          </p:cNvPr>
          <p:cNvCxnSpPr/>
          <p:nvPr/>
        </p:nvCxnSpPr>
        <p:spPr>
          <a:xfrm flipV="1">
            <a:off x="8693150" y="4876800"/>
            <a:ext cx="323849" cy="8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9232428-165E-BFD1-6ADF-AEC7A04BCBD6}"/>
              </a:ext>
            </a:extLst>
          </p:cNvPr>
          <p:cNvSpPr/>
          <p:nvPr/>
        </p:nvSpPr>
        <p:spPr>
          <a:xfrm>
            <a:off x="10591800" y="4387850"/>
            <a:ext cx="14033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Import User Slice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As Fun in store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0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3163CE8-CC47-4476-E605-CC236E08D475}"/>
              </a:ext>
            </a:extLst>
          </p:cNvPr>
          <p:cNvGrpSpPr/>
          <p:nvPr/>
        </p:nvGrpSpPr>
        <p:grpSpPr>
          <a:xfrm>
            <a:off x="556185" y="609600"/>
            <a:ext cx="8549716" cy="3673431"/>
            <a:chOff x="556185" y="609600"/>
            <a:chExt cx="8549716" cy="3673431"/>
          </a:xfrm>
        </p:grpSpPr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11B1FB06-272D-AED6-AF32-87C1DDC550D1}"/>
                </a:ext>
              </a:extLst>
            </p:cNvPr>
            <p:cNvSpPr txBox="1">
              <a:spLocks/>
            </p:cNvSpPr>
            <p:nvPr/>
          </p:nvSpPr>
          <p:spPr>
            <a:xfrm>
              <a:off x="913795" y="609600"/>
              <a:ext cx="4534505" cy="9947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Dispatch Action with Reducer</a:t>
              </a:r>
              <a:endParaRPr lang="en-IN" sz="2400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B85B3F4-3896-0F4E-9A45-DACB150503D9}"/>
                </a:ext>
              </a:extLst>
            </p:cNvPr>
            <p:cNvGrpSpPr/>
            <p:nvPr/>
          </p:nvGrpSpPr>
          <p:grpSpPr>
            <a:xfrm>
              <a:off x="556185" y="1495264"/>
              <a:ext cx="8549716" cy="2787767"/>
              <a:chOff x="565709" y="2276314"/>
              <a:chExt cx="10634625" cy="3467584"/>
            </a:xfrm>
          </p:grpSpPr>
          <p:pic>
            <p:nvPicPr>
              <p:cNvPr id="55" name="Content Placeholder 4">
                <a:extLst>
                  <a:ext uri="{FF2B5EF4-FFF2-40B4-BE49-F238E27FC236}">
                    <a16:creationId xmlns:a16="http://schemas.microsoft.com/office/drawing/2014/main" id="{464441B5-D0B5-1C09-A992-DDF3096E3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5709" y="2276314"/>
                <a:ext cx="2076740" cy="3467584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7A32C9CB-7D98-0760-7738-7B63B07C3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017" y="2276314"/>
                <a:ext cx="8100680" cy="1011548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BA303C8C-E2D5-B4DF-2303-EF12395DE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8075" y="4840950"/>
                <a:ext cx="4267796" cy="381053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2B3AB597-9910-FAC6-F9E9-87E2E08E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0017" y="3848158"/>
                <a:ext cx="2333951" cy="323895"/>
              </a:xfrm>
              <a:prstGeom prst="rect">
                <a:avLst/>
              </a:prstGeom>
            </p:spPr>
          </p:pic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692DEF1-25B8-4654-F2EB-2AA55215BD12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>
                <a:off x="4126993" y="4172053"/>
                <a:ext cx="311657" cy="8594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399F8D1-8377-1B99-205D-63E1D7A1FA4D}"/>
                  </a:ext>
                </a:extLst>
              </p:cNvPr>
              <p:cNvCxnSpPr/>
              <p:nvPr/>
            </p:nvCxnSpPr>
            <p:spPr>
              <a:xfrm flipV="1">
                <a:off x="2328863" y="3890963"/>
                <a:ext cx="1095375" cy="7477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0DC8D98-D615-DB06-4F88-4E109F85F05C}"/>
                  </a:ext>
                </a:extLst>
              </p:cNvPr>
              <p:cNvSpPr/>
              <p:nvPr/>
            </p:nvSpPr>
            <p:spPr>
              <a:xfrm>
                <a:off x="3975100" y="2946400"/>
                <a:ext cx="2076740" cy="4826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Slice Name user Data By </a:t>
                </a:r>
                <a:r>
                  <a:rPr lang="en-US" sz="900" dirty="0" err="1">
                    <a:solidFill>
                      <a:schemeClr val="bg1"/>
                    </a:solidFill>
                  </a:rPr>
                  <a:t>SetUser</a:t>
                </a:r>
                <a:r>
                  <a:rPr lang="en-US" sz="900" dirty="0">
                    <a:solidFill>
                      <a:schemeClr val="bg1"/>
                    </a:solidFill>
                  </a:rPr>
                  <a:t> Function in Reducer</a:t>
                </a:r>
                <a:endParaRPr lang="en-IN" sz="9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AE83C547-C7AF-4A34-EE8F-82E46511FC47}"/>
                  </a:ext>
                </a:extLst>
              </p:cNvPr>
              <p:cNvCxnSpPr/>
              <p:nvPr/>
            </p:nvCxnSpPr>
            <p:spPr>
              <a:xfrm flipH="1" flipV="1">
                <a:off x="3276600" y="2825750"/>
                <a:ext cx="742950" cy="127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793DD66-F1CF-62A1-ABCB-41CCA8A4B9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3650" y="4264819"/>
                <a:ext cx="1403350" cy="7666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93E52FD-743E-3B03-D426-67867A6E4F7B}"/>
                  </a:ext>
                </a:extLst>
              </p:cNvPr>
              <p:cNvSpPr/>
              <p:nvPr/>
            </p:nvSpPr>
            <p:spPr>
              <a:xfrm>
                <a:off x="5923194" y="3782219"/>
                <a:ext cx="2076740" cy="4826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Dispatch Action with reducer</a:t>
                </a:r>
                <a:endParaRPr lang="en-IN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0483C7F-06E5-23E3-67E1-426904D2C08A}"/>
                  </a:ext>
                </a:extLst>
              </p:cNvPr>
              <p:cNvSpPr/>
              <p:nvPr/>
            </p:nvSpPr>
            <p:spPr>
              <a:xfrm>
                <a:off x="9123594" y="3689453"/>
                <a:ext cx="2076740" cy="4826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Login Data Save in Slice</a:t>
                </a:r>
                <a:endParaRPr lang="en-IN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3FA6435-E8D7-F18A-8A23-277972AC47EB}"/>
                  </a:ext>
                </a:extLst>
              </p:cNvPr>
              <p:cNvCxnSpPr>
                <a:cxnSpLocks/>
                <a:stCxn id="65" idx="0"/>
              </p:cNvCxnSpPr>
              <p:nvPr/>
            </p:nvCxnSpPr>
            <p:spPr>
              <a:xfrm flipH="1" flipV="1">
                <a:off x="8562975" y="2889250"/>
                <a:ext cx="1598989" cy="8002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899EB5BB-E20B-75FD-FB67-CB92CED28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515" y="4777419"/>
            <a:ext cx="1351306" cy="1620344"/>
          </a:xfrm>
          <a:prstGeom prst="rect">
            <a:avLst/>
          </a:prstGeom>
        </p:spPr>
      </p:pic>
      <p:sp>
        <p:nvSpPr>
          <p:cNvPr id="85" name="Title 1">
            <a:extLst>
              <a:ext uri="{FF2B5EF4-FFF2-40B4-BE49-F238E27FC236}">
                <a16:creationId xmlns:a16="http://schemas.microsoft.com/office/drawing/2014/main" id="{8F5731F9-156B-BE4A-E0CB-65113BE4A536}"/>
              </a:ext>
            </a:extLst>
          </p:cNvPr>
          <p:cNvSpPr txBox="1">
            <a:spLocks/>
          </p:cNvSpPr>
          <p:nvPr/>
        </p:nvSpPr>
        <p:spPr>
          <a:xfrm>
            <a:off x="146735" y="4895850"/>
            <a:ext cx="2887521" cy="447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Logout</a:t>
            </a:r>
            <a:endParaRPr lang="en-IN" sz="24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E7336775-3DB7-FE8E-9B7B-33D88FAA1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8986" y="5243478"/>
            <a:ext cx="2162477" cy="48584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EB80686-E844-B459-51CE-E44C2ACAA2EA}"/>
              </a:ext>
            </a:extLst>
          </p:cNvPr>
          <p:cNvCxnSpPr/>
          <p:nvPr/>
        </p:nvCxnSpPr>
        <p:spPr>
          <a:xfrm>
            <a:off x="3848100" y="5343073"/>
            <a:ext cx="65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58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25FBAB7-44CD-5258-78F9-F5EE5DD21CF4}"/>
              </a:ext>
            </a:extLst>
          </p:cNvPr>
          <p:cNvGrpSpPr/>
          <p:nvPr/>
        </p:nvGrpSpPr>
        <p:grpSpPr>
          <a:xfrm>
            <a:off x="371301" y="433775"/>
            <a:ext cx="11449398" cy="5607483"/>
            <a:chOff x="414066" y="257175"/>
            <a:chExt cx="11449398" cy="5607483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838537A-B1F3-2209-EDC2-BDC89DCB06D8}"/>
                </a:ext>
              </a:extLst>
            </p:cNvPr>
            <p:cNvSpPr txBox="1">
              <a:spLocks/>
            </p:cNvSpPr>
            <p:nvPr/>
          </p:nvSpPr>
          <p:spPr>
            <a:xfrm>
              <a:off x="589946" y="257175"/>
              <a:ext cx="3286730" cy="1240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/>
                <a:t>To get Data From </a:t>
              </a:r>
              <a:r>
                <a:rPr lang="en-US" sz="2000" dirty="0" err="1"/>
                <a:t>Loacal</a:t>
              </a:r>
              <a:r>
                <a:rPr lang="en-US" sz="2000" dirty="0"/>
                <a:t>-Storage</a:t>
              </a:r>
              <a:br>
                <a:rPr lang="en-US" sz="2000" dirty="0"/>
              </a:br>
              <a:r>
                <a:rPr lang="en-US" sz="2000" dirty="0"/>
                <a:t>Redux</a:t>
              </a:r>
              <a:endParaRPr lang="en-IN" sz="20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9BF176-E468-C38B-E4A3-BF86F5C75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066" y="1569572"/>
              <a:ext cx="7644085" cy="35684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19AC91-8697-9E94-9F40-1527C139B1FF}"/>
                </a:ext>
              </a:extLst>
            </p:cNvPr>
            <p:cNvSpPr/>
            <p:nvPr/>
          </p:nvSpPr>
          <p:spPr>
            <a:xfrm>
              <a:off x="4236108" y="877473"/>
              <a:ext cx="2457450" cy="723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Get initial State first , if Updated then Updated State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A560F1-87C1-7863-8D3A-4DCB7E6587C6}"/>
                </a:ext>
              </a:extLst>
            </p:cNvPr>
            <p:cNvCxnSpPr/>
            <p:nvPr/>
          </p:nvCxnSpPr>
          <p:spPr>
            <a:xfrm flipH="1">
              <a:off x="7208520" y="350520"/>
              <a:ext cx="541020" cy="121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AE7CDB-9054-E22D-D05D-0F93487CF5D1}"/>
                </a:ext>
              </a:extLst>
            </p:cNvPr>
            <p:cNvSpPr/>
            <p:nvPr/>
          </p:nvSpPr>
          <p:spPr>
            <a:xfrm>
              <a:off x="7787640" y="257175"/>
              <a:ext cx="1607820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Take Data From slice name = user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9DF439A-488E-B6CF-6E42-634FA6A5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2723" y="1252627"/>
              <a:ext cx="2819794" cy="9907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704D925-C6DA-DF24-3A0D-BD6EDF43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7936" y="2100548"/>
              <a:ext cx="1095528" cy="4477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CC3324-A3D4-584D-F27E-CC5C32415A8E}"/>
                </a:ext>
              </a:extLst>
            </p:cNvPr>
            <p:cNvSpPr/>
            <p:nvPr/>
          </p:nvSpPr>
          <p:spPr>
            <a:xfrm>
              <a:off x="8512404" y="1497771"/>
              <a:ext cx="1668544" cy="2650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DAA6D696-0830-8F86-C95E-921D44B32181}"/>
                </a:ext>
              </a:extLst>
            </p:cNvPr>
            <p:cNvSpPr txBox="1">
              <a:spLocks/>
            </p:cNvSpPr>
            <p:nvPr/>
          </p:nvSpPr>
          <p:spPr>
            <a:xfrm>
              <a:off x="655934" y="2811839"/>
              <a:ext cx="3402650" cy="1240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/>
                <a:t>Show login / name if logged in</a:t>
              </a:r>
              <a:endParaRPr lang="en-IN" sz="2000" dirty="0"/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B446A124-A2B6-60C9-14D3-47E761FAF7E2}"/>
                </a:ext>
              </a:extLst>
            </p:cNvPr>
            <p:cNvSpPr txBox="1">
              <a:spLocks/>
            </p:cNvSpPr>
            <p:nvPr/>
          </p:nvSpPr>
          <p:spPr>
            <a:xfrm>
              <a:off x="5868956" y="2842119"/>
              <a:ext cx="3402650" cy="12405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dirty="0"/>
                <a:t>Remove Signup if </a:t>
              </a:r>
            </a:p>
            <a:p>
              <a:r>
                <a:rPr lang="en-US" sz="2000" dirty="0"/>
                <a:t>Logged in</a:t>
              </a:r>
              <a:endParaRPr lang="en-IN" sz="20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A23D954-552D-C0DC-26D3-ACECD79EF583}"/>
                </a:ext>
              </a:extLst>
            </p:cNvPr>
            <p:cNvSpPr/>
            <p:nvPr/>
          </p:nvSpPr>
          <p:spPr>
            <a:xfrm>
              <a:off x="5843576" y="5400647"/>
              <a:ext cx="2329782" cy="46401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Move </a:t>
              </a:r>
              <a:r>
                <a:rPr lang="en-US" sz="900" dirty="0" err="1">
                  <a:solidFill>
                    <a:schemeClr val="bg1"/>
                  </a:solidFill>
                </a:rPr>
                <a:t>BrowserRouter</a:t>
              </a:r>
              <a:r>
                <a:rPr lang="en-US" sz="900" dirty="0">
                  <a:solidFill>
                    <a:schemeClr val="bg1"/>
                  </a:solidFill>
                </a:rPr>
                <a:t> from </a:t>
              </a:r>
              <a:r>
                <a:rPr lang="en-US" sz="900" dirty="0" err="1">
                  <a:solidFill>
                    <a:schemeClr val="bg1"/>
                  </a:solidFill>
                </a:rPr>
                <a:t>app.tsx</a:t>
              </a:r>
              <a:r>
                <a:rPr lang="en-US" sz="900" dirty="0">
                  <a:solidFill>
                    <a:schemeClr val="bg1"/>
                  </a:solidFill>
                </a:rPr>
                <a:t> to </a:t>
              </a:r>
              <a:r>
                <a:rPr lang="en-US" sz="900" dirty="0" err="1">
                  <a:solidFill>
                    <a:schemeClr val="bg1"/>
                  </a:solidFill>
                </a:rPr>
                <a:t>seprate</a:t>
              </a:r>
              <a:r>
                <a:rPr lang="en-US" sz="900" dirty="0">
                  <a:solidFill>
                    <a:schemeClr val="bg1"/>
                  </a:solidFill>
                </a:rPr>
                <a:t> file as to apply Redux we need it in provider</a:t>
              </a:r>
              <a:endParaRPr lang="en-IN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D6C8143-F8D0-5900-4A1D-5333B9A43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04" y="4245532"/>
            <a:ext cx="1267002" cy="247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8B914D7-5FD5-E54E-342A-88F321EEC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806" y="4369374"/>
            <a:ext cx="3705742" cy="1619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DDFBD4-0B6A-529D-43C7-C8707CDCE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806" y="4714916"/>
            <a:ext cx="3505689" cy="15813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8B1262-CCAD-3BB2-8817-B38B6C07B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01" y="1454640"/>
            <a:ext cx="1162212" cy="18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4820815-B26C-320C-37CC-55245133C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755" y="4138891"/>
            <a:ext cx="1603217" cy="14383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BFAACF-4825-9CAD-099D-03140BD19D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3698" y="5894191"/>
            <a:ext cx="1561560" cy="78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54E0-8B3B-6A52-5745-14A62F88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81" y="2655217"/>
            <a:ext cx="10353761" cy="1326321"/>
          </a:xfrm>
        </p:spPr>
        <p:txBody>
          <a:bodyPr/>
          <a:lstStyle/>
          <a:p>
            <a:r>
              <a:rPr lang="en-US" dirty="0"/>
              <a:t>---------- Data </a:t>
            </a:r>
            <a:r>
              <a:rPr lang="en-US" dirty="0" err="1"/>
              <a:t>Fething</a:t>
            </a:r>
            <a:r>
              <a:rPr lang="en-US" dirty="0"/>
              <a:t> Start --------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8412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3691-2A5C-5E47-2052-350C2B5E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1"/>
            <a:ext cx="2436356" cy="512190"/>
          </a:xfrm>
        </p:spPr>
        <p:txBody>
          <a:bodyPr>
            <a:normAutofit/>
          </a:bodyPr>
          <a:lstStyle/>
          <a:p>
            <a:r>
              <a:rPr lang="en-US" sz="2000" dirty="0"/>
              <a:t>Profile page</a:t>
            </a:r>
            <a:endParaRPr lang="en-IN" sz="2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1EC04C-10F1-CCBC-16EF-2E4061B6D212}"/>
              </a:ext>
            </a:extLst>
          </p:cNvPr>
          <p:cNvGrpSpPr/>
          <p:nvPr/>
        </p:nvGrpSpPr>
        <p:grpSpPr>
          <a:xfrm>
            <a:off x="3459032" y="112200"/>
            <a:ext cx="5939492" cy="1881444"/>
            <a:chOff x="913795" y="1714757"/>
            <a:chExt cx="7246624" cy="2295502"/>
          </a:xfrm>
        </p:grpSpPr>
        <p:pic>
          <p:nvPicPr>
            <p:cNvPr id="22" name="Content Placeholder 4">
              <a:extLst>
                <a:ext uri="{FF2B5EF4-FFF2-40B4-BE49-F238E27FC236}">
                  <a16:creationId xmlns:a16="http://schemas.microsoft.com/office/drawing/2014/main" id="{DDF15C70-A65B-7F6F-1542-2885CF45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0016" y="1935921"/>
              <a:ext cx="2572109" cy="199100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9F99100-C9B1-817F-9990-2AC4006C8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0016" y="1745394"/>
              <a:ext cx="476316" cy="19052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A9053C-CD66-B46B-8BA3-30CE82ABB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5547" y="1714757"/>
              <a:ext cx="476316" cy="19052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FB5BB8-45F1-1F2B-B604-0D7431E92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1839" y="1905284"/>
              <a:ext cx="1738580" cy="21049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6F31381-DC5B-A091-5AF0-00A6B67D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795" y="2019255"/>
              <a:ext cx="1946759" cy="199100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6610C4F-8489-44F6-AB5D-1049400A9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444" y="1831131"/>
              <a:ext cx="600159" cy="209579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34CC39D-792B-69B9-C77E-98B155B8FBAA}"/>
                </a:ext>
              </a:extLst>
            </p:cNvPr>
            <p:cNvCxnSpPr/>
            <p:nvPr/>
          </p:nvCxnSpPr>
          <p:spPr>
            <a:xfrm>
              <a:off x="2582944" y="3506771"/>
              <a:ext cx="9615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4FB853E-2095-7140-055F-2709B22AEE2E}"/>
                </a:ext>
              </a:extLst>
            </p:cNvPr>
            <p:cNvCxnSpPr>
              <a:cxnSpLocks/>
            </p:cNvCxnSpPr>
            <p:nvPr/>
          </p:nvCxnSpPr>
          <p:spPr>
            <a:xfrm>
              <a:off x="2448482" y="3357513"/>
              <a:ext cx="3973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4A093A9-9503-4741-7EB5-28C15E65A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1304" y="478448"/>
            <a:ext cx="1457528" cy="130510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1A386C9-5B56-3D02-626A-F4FDFE5DBB48}"/>
              </a:ext>
            </a:extLst>
          </p:cNvPr>
          <p:cNvSpPr/>
          <p:nvPr/>
        </p:nvSpPr>
        <p:spPr>
          <a:xfrm>
            <a:off x="339670" y="1109406"/>
            <a:ext cx="2894029" cy="861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Create </a:t>
            </a:r>
          </a:p>
          <a:p>
            <a:r>
              <a:rPr lang="en-US" sz="1100" dirty="0">
                <a:solidFill>
                  <a:schemeClr val="bg1"/>
                </a:solidFill>
              </a:rPr>
              <a:t>Profile: Entity/</a:t>
            </a:r>
            <a:r>
              <a:rPr lang="en-US" sz="1100" dirty="0" err="1">
                <a:solidFill>
                  <a:schemeClr val="bg1"/>
                </a:solidFill>
              </a:rPr>
              <a:t>Dto</a:t>
            </a:r>
            <a:r>
              <a:rPr lang="en-US" sz="1100" dirty="0">
                <a:solidFill>
                  <a:schemeClr val="bg1"/>
                </a:solidFill>
              </a:rPr>
              <a:t>- &gt;</a:t>
            </a:r>
            <a:r>
              <a:rPr lang="en-US" sz="1100" dirty="0" err="1">
                <a:solidFill>
                  <a:schemeClr val="bg1"/>
                </a:solidFill>
              </a:rPr>
              <a:t>Exp:Dto</a:t>
            </a:r>
            <a:r>
              <a:rPr lang="en-US" sz="1100" dirty="0">
                <a:solidFill>
                  <a:schemeClr val="bg1"/>
                </a:solidFill>
              </a:rPr>
              <a:t> -&gt;</a:t>
            </a:r>
            <a:r>
              <a:rPr lang="en-US" sz="1100" dirty="0" err="1">
                <a:solidFill>
                  <a:schemeClr val="bg1"/>
                </a:solidFill>
              </a:rPr>
              <a:t>Certif:dto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Repo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Service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950FE0-B335-2531-5243-25F19F7FAFC3}"/>
              </a:ext>
            </a:extLst>
          </p:cNvPr>
          <p:cNvSpPr/>
          <p:nvPr/>
        </p:nvSpPr>
        <p:spPr>
          <a:xfrm>
            <a:off x="339669" y="2085597"/>
            <a:ext cx="2894029" cy="545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No Api Calling </a:t>
            </a:r>
            <a:r>
              <a:rPr lang="en-US" sz="1100" dirty="0">
                <a:solidFill>
                  <a:schemeClr val="bg1"/>
                </a:solidFill>
              </a:rPr>
              <a:t>: as Called internally when user login through Function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ACBF31-8875-B839-CB70-06DB2748E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344" y="2576183"/>
            <a:ext cx="2124371" cy="5430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BA1A7FF-6E98-BF2C-9C9C-2D9C63E70C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3711" y="2147834"/>
            <a:ext cx="1133633" cy="981212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4699C1-1C85-9548-44E9-06D38B9AF650}"/>
              </a:ext>
            </a:extLst>
          </p:cNvPr>
          <p:cNvCxnSpPr/>
          <p:nvPr/>
        </p:nvCxnSpPr>
        <p:spPr>
          <a:xfrm>
            <a:off x="4716895" y="2997724"/>
            <a:ext cx="504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F3F6D44-4A6E-6598-0EE3-2ABEEC6470D4}"/>
              </a:ext>
            </a:extLst>
          </p:cNvPr>
          <p:cNvSpPr/>
          <p:nvPr/>
        </p:nvSpPr>
        <p:spPr>
          <a:xfrm>
            <a:off x="4734449" y="2346882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Add 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57E08F8-F2BF-5EBC-9CFA-B070AC272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8494" y="2235894"/>
            <a:ext cx="4160059" cy="87972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A4A73E-6DD0-7AB7-76E6-D0773F75064B}"/>
              </a:ext>
            </a:extLst>
          </p:cNvPr>
          <p:cNvCxnSpPr/>
          <p:nvPr/>
        </p:nvCxnSpPr>
        <p:spPr>
          <a:xfrm>
            <a:off x="6476214" y="2847683"/>
            <a:ext cx="1136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FB6A2F6-23B9-ADBB-EDB7-EA08E6211F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7858" y="3358995"/>
            <a:ext cx="5543609" cy="305593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FDB8E27-A6ED-211E-6946-D42D8F16605E}"/>
              </a:ext>
            </a:extLst>
          </p:cNvPr>
          <p:cNvSpPr/>
          <p:nvPr/>
        </p:nvSpPr>
        <p:spPr>
          <a:xfrm>
            <a:off x="343236" y="3358995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Service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05BA6B-CF62-31ED-9C9B-FD890D5105B7}"/>
              </a:ext>
            </a:extLst>
          </p:cNvPr>
          <p:cNvSpPr/>
          <p:nvPr/>
        </p:nvSpPr>
        <p:spPr>
          <a:xfrm>
            <a:off x="1843375" y="2620435"/>
            <a:ext cx="1801525" cy="545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1"/>
                </a:solidFill>
              </a:rPr>
              <a:t>For Creation of Data it is Created by </a:t>
            </a:r>
            <a:r>
              <a:rPr lang="en-US" sz="1100" dirty="0" err="1">
                <a:solidFill>
                  <a:schemeClr val="bg1"/>
                </a:solidFill>
              </a:rPr>
              <a:t>Registed</a:t>
            </a:r>
            <a:r>
              <a:rPr lang="en-US" sz="1100" dirty="0">
                <a:solidFill>
                  <a:schemeClr val="bg1"/>
                </a:solidFill>
              </a:rPr>
              <a:t> user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ED1FCE-E896-92E1-7FCA-31FBEDBEE905}"/>
              </a:ext>
            </a:extLst>
          </p:cNvPr>
          <p:cNvSpPr/>
          <p:nvPr/>
        </p:nvSpPr>
        <p:spPr>
          <a:xfrm>
            <a:off x="6730338" y="3366248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API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7E74F61-D88E-D47A-9937-EF58DCE17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0788" y="3634184"/>
            <a:ext cx="3653906" cy="11339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5C974BD-24B0-7750-DBAD-43C4699396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1625" y="4996536"/>
            <a:ext cx="2485906" cy="17271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FFDEE17-7446-A189-7F99-B9D1CD28C0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5508" y="4768155"/>
            <a:ext cx="1745963" cy="312016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6AD23B-0300-C517-93D6-B4CBBB8A9045}"/>
              </a:ext>
            </a:extLst>
          </p:cNvPr>
          <p:cNvCxnSpPr>
            <a:cxnSpLocks/>
          </p:cNvCxnSpPr>
          <p:nvPr/>
        </p:nvCxnSpPr>
        <p:spPr>
          <a:xfrm>
            <a:off x="0" y="3223762"/>
            <a:ext cx="12420600" cy="34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65E8B97-0C44-64F0-4874-8D2621C36C11}"/>
              </a:ext>
            </a:extLst>
          </p:cNvPr>
          <p:cNvSpPr/>
          <p:nvPr/>
        </p:nvSpPr>
        <p:spPr>
          <a:xfrm>
            <a:off x="7917390" y="3332840"/>
            <a:ext cx="2439427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Get data in profile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85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DEFAF1-BB1B-EF40-643D-3223CB2DEB06}"/>
              </a:ext>
            </a:extLst>
          </p:cNvPr>
          <p:cNvSpPr/>
          <p:nvPr/>
        </p:nvSpPr>
        <p:spPr>
          <a:xfrm>
            <a:off x="647038" y="673848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API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D5096-C3A5-09EB-0EE9-90D63EE3D7A0}"/>
              </a:ext>
            </a:extLst>
          </p:cNvPr>
          <p:cNvSpPr/>
          <p:nvPr/>
        </p:nvSpPr>
        <p:spPr>
          <a:xfrm>
            <a:off x="1866751" y="673848"/>
            <a:ext cx="2439427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Update Data in Profile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EB82F-91CC-C8D0-3242-DA3CDB76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45" y="985453"/>
            <a:ext cx="5799957" cy="933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36E01A-A1C1-335A-15D0-AE081489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202" y="256914"/>
            <a:ext cx="3254612" cy="31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27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2CC1-A352-AB81-187E-6024E2C2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473" y="266701"/>
            <a:ext cx="9068405" cy="457200"/>
          </a:xfrm>
        </p:spPr>
        <p:txBody>
          <a:bodyPr>
            <a:normAutofit/>
          </a:bodyPr>
          <a:lstStyle/>
          <a:p>
            <a:r>
              <a:rPr lang="en-US" sz="2000" dirty="0"/>
              <a:t>How data is passed between </a:t>
            </a:r>
            <a:r>
              <a:rPr lang="en-US" sz="2000" dirty="0" err="1"/>
              <a:t>React+Redux+mantine</a:t>
            </a:r>
            <a:r>
              <a:rPr lang="en-US" sz="2000" dirty="0"/>
              <a:t> Form</a:t>
            </a:r>
            <a:endParaRPr lang="en-IN" sz="20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D43A09F-E356-859F-49FD-AED40DCC0922}"/>
              </a:ext>
            </a:extLst>
          </p:cNvPr>
          <p:cNvGrpSpPr/>
          <p:nvPr/>
        </p:nvGrpSpPr>
        <p:grpSpPr>
          <a:xfrm>
            <a:off x="251055" y="723901"/>
            <a:ext cx="11679239" cy="4425550"/>
            <a:chOff x="374649" y="632412"/>
            <a:chExt cx="11679239" cy="442555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26D51E4-51CD-4186-5B73-D6FFF63BB7E1}"/>
                </a:ext>
              </a:extLst>
            </p:cNvPr>
            <p:cNvSpPr/>
            <p:nvPr/>
          </p:nvSpPr>
          <p:spPr>
            <a:xfrm>
              <a:off x="5264841" y="723901"/>
              <a:ext cx="6755710" cy="4334061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CDA9B88-6C6F-7B0D-ECFD-CE5735DEC30A}"/>
                </a:ext>
              </a:extLst>
            </p:cNvPr>
            <p:cNvGrpSpPr/>
            <p:nvPr/>
          </p:nvGrpSpPr>
          <p:grpSpPr>
            <a:xfrm>
              <a:off x="374649" y="632412"/>
              <a:ext cx="11679239" cy="4425550"/>
              <a:chOff x="374649" y="632412"/>
              <a:chExt cx="11679239" cy="442555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C02D45F-98BC-107F-B361-5FA12307E316}"/>
                  </a:ext>
                </a:extLst>
              </p:cNvPr>
              <p:cNvGrpSpPr/>
              <p:nvPr/>
            </p:nvGrpSpPr>
            <p:grpSpPr>
              <a:xfrm>
                <a:off x="374649" y="1105660"/>
                <a:ext cx="3740151" cy="1624703"/>
                <a:chOff x="5835648" y="1042160"/>
                <a:chExt cx="5981700" cy="259842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FC04AA4-5F0A-0199-4666-4F77BEE847EE}"/>
                    </a:ext>
                  </a:extLst>
                </p:cNvPr>
                <p:cNvSpPr/>
                <p:nvPr/>
              </p:nvSpPr>
              <p:spPr>
                <a:xfrm>
                  <a:off x="5835648" y="1042160"/>
                  <a:ext cx="5981700" cy="259842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chemeClr val="accent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B6735F4-D2DE-969D-857E-F8AFE01A5C8E}"/>
                    </a:ext>
                  </a:extLst>
                </p:cNvPr>
                <p:cNvGrpSpPr/>
                <p:nvPr/>
              </p:nvGrpSpPr>
              <p:grpSpPr>
                <a:xfrm>
                  <a:off x="5978127" y="1189292"/>
                  <a:ext cx="5696745" cy="2418295"/>
                  <a:chOff x="5978127" y="1189292"/>
                  <a:chExt cx="5696745" cy="2418295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B85D44E5-47B7-7442-41BB-BF5D305B1A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978127" y="1189292"/>
                    <a:ext cx="5696745" cy="390580"/>
                  </a:xfrm>
                  <a:prstGeom prst="rect">
                    <a:avLst/>
                  </a:prstGeom>
                </p:spPr>
              </p:pic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26DEC0B1-3200-E2BF-B096-3D2479E97C29}"/>
                      </a:ext>
                    </a:extLst>
                  </p:cNvPr>
                  <p:cNvGrpSpPr/>
                  <p:nvPr/>
                </p:nvGrpSpPr>
                <p:grpSpPr>
                  <a:xfrm>
                    <a:off x="6374367" y="1847313"/>
                    <a:ext cx="4867954" cy="395900"/>
                    <a:chOff x="5106468" y="1811868"/>
                    <a:chExt cx="5739613" cy="466790"/>
                  </a:xfrm>
                </p:grpSpPr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6E5302FD-6EEA-D635-E9E3-A4A2E0E8EE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806917" y="1849973"/>
                      <a:ext cx="4039164" cy="3905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>
                      <a:extLst>
                        <a:ext uri="{FF2B5EF4-FFF2-40B4-BE49-F238E27FC236}">
                          <a16:creationId xmlns:a16="http://schemas.microsoft.com/office/drawing/2014/main" id="{2E7F6B12-1169-D4A6-AC55-AC9D43BC29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5106468" y="1811868"/>
                      <a:ext cx="1743318" cy="46679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33966013-D798-B394-C396-77255F849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749540" y="2510654"/>
                    <a:ext cx="3241321" cy="430764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FC73A04A-A5E4-D84D-9138-2E7F28F818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327774" y="2471845"/>
                    <a:ext cx="1554479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3088ABD2-6171-38BA-625E-2F48918C7E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817408" y="3241177"/>
                    <a:ext cx="3105583" cy="266737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337DF8BE-4E6D-8F3E-9C9A-71831913DA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62095" y="3408241"/>
                    <a:ext cx="2348304" cy="199346"/>
                  </a:xfrm>
                  <a:prstGeom prst="rect">
                    <a:avLst/>
                  </a:prstGeom>
                </p:spPr>
              </p:pic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E9FB8B25-DA82-A76F-8678-D4207FA09097}"/>
                      </a:ext>
                    </a:extLst>
                  </p:cNvPr>
                  <p:cNvCxnSpPr>
                    <a:stCxn id="5" idx="2"/>
                  </p:cNvCxnSpPr>
                  <p:nvPr/>
                </p:nvCxnSpPr>
                <p:spPr>
                  <a:xfrm flipH="1">
                    <a:off x="8826499" y="1579872"/>
                    <a:ext cx="1" cy="267441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3AFD1277-C52E-B5F5-A9EA-C935DDC6DB92}"/>
                      </a:ext>
                    </a:extLst>
                  </p:cNvPr>
                  <p:cNvCxnSpPr/>
                  <p:nvPr/>
                </p:nvCxnSpPr>
                <p:spPr>
                  <a:xfrm>
                    <a:off x="8826499" y="2210895"/>
                    <a:ext cx="0" cy="260950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FC8E058F-44EB-14B4-47FA-2D074A14DE9E}"/>
                      </a:ext>
                    </a:extLst>
                  </p:cNvPr>
                  <p:cNvCxnSpPr/>
                  <p:nvPr/>
                </p:nvCxnSpPr>
                <p:spPr>
                  <a:xfrm>
                    <a:off x="8826499" y="2929045"/>
                    <a:ext cx="0" cy="312132"/>
                  </a:xfrm>
                  <a:prstGeom prst="straightConnector1">
                    <a:avLst/>
                  </a:prstGeom>
                  <a:ln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F196F65-1E25-0EDA-5167-6D22584D4606}"/>
                  </a:ext>
                </a:extLst>
              </p:cNvPr>
              <p:cNvCxnSpPr/>
              <p:nvPr/>
            </p:nvCxnSpPr>
            <p:spPr>
              <a:xfrm>
                <a:off x="4114800" y="1856638"/>
                <a:ext cx="12344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689BD4B-445B-B125-0AB8-D023D6EFD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8622" y="1883156"/>
                <a:ext cx="1107954" cy="79023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78000D2-4B2D-0B99-AE0E-B41B3349D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08941" y="963319"/>
                <a:ext cx="3019334" cy="47054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DE09448-8852-AE47-E64F-0758818FE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68099" y="869593"/>
                <a:ext cx="2040842" cy="151941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F545853-D544-CF72-7552-5AB8E66CD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72352" y="2728784"/>
                <a:ext cx="4134427" cy="36200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B4F8C0E-CA6D-EC9B-5724-CF325FCF8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68099" y="3090785"/>
                <a:ext cx="2534158" cy="196717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ED494B5-444A-C591-6B4B-BC9F60CC4AD9}"/>
                  </a:ext>
                </a:extLst>
              </p:cNvPr>
              <p:cNvSpPr/>
              <p:nvPr/>
            </p:nvSpPr>
            <p:spPr>
              <a:xfrm>
                <a:off x="8717551" y="2051246"/>
                <a:ext cx="1871663" cy="18642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ysClr val="windowText" lastClr="000000"/>
                    </a:solidFill>
                  </a:rPr>
                  <a:t>To call reducer function</a:t>
                </a:r>
                <a:endParaRPr lang="en-IN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FEE5FA-B4FC-3B92-E1CB-A8EEAEE9C132}"/>
                  </a:ext>
                </a:extLst>
              </p:cNvPr>
              <p:cNvSpPr/>
              <p:nvPr/>
            </p:nvSpPr>
            <p:spPr>
              <a:xfrm>
                <a:off x="8748998" y="2421458"/>
                <a:ext cx="1871663" cy="18642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ysClr val="windowText" lastClr="000000"/>
                    </a:solidFill>
                  </a:rPr>
                  <a:t>To Get Data Acc to State</a:t>
                </a:r>
                <a:endParaRPr lang="en-IN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52747CF-CF36-8FDA-84E6-D3036DA86670}"/>
                  </a:ext>
                </a:extLst>
              </p:cNvPr>
              <p:cNvSpPr/>
              <p:nvPr/>
            </p:nvSpPr>
            <p:spPr>
              <a:xfrm>
                <a:off x="8748997" y="1555967"/>
                <a:ext cx="3304891" cy="30067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ysClr val="windowText" lastClr="000000"/>
                    </a:solidFill>
                  </a:rPr>
                  <a:t>Needed when u want to load the do </a:t>
                </a:r>
                <a:r>
                  <a:rPr lang="en-US" sz="700" dirty="0" err="1">
                    <a:solidFill>
                      <a:sysClr val="windowText" lastClr="000000"/>
                    </a:solidFill>
                  </a:rPr>
                  <a:t>seomrthing</a:t>
                </a:r>
                <a:r>
                  <a:rPr lang="en-US" sz="700" dirty="0">
                    <a:solidFill>
                      <a:sysClr val="windowText" lastClr="000000"/>
                    </a:solidFill>
                  </a:rPr>
                  <a:t> when page loaded without calling a fun , here need to set data into state using dispatch </a:t>
                </a:r>
                <a:r>
                  <a:rPr lang="en-US" sz="700" dirty="0" err="1">
                    <a:solidFill>
                      <a:sysClr val="windowText" lastClr="000000"/>
                    </a:solidFill>
                  </a:rPr>
                  <a:t>setPrifile</a:t>
                </a:r>
                <a:endParaRPr lang="en-IN" sz="7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2CDDCF2-C602-6520-5CC5-DA7471E0ED6F}"/>
                  </a:ext>
                </a:extLst>
              </p:cNvPr>
              <p:cNvSpPr/>
              <p:nvPr/>
            </p:nvSpPr>
            <p:spPr>
              <a:xfrm>
                <a:off x="7798389" y="1565299"/>
                <a:ext cx="769349" cy="18642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ysClr val="windowText" lastClr="000000"/>
                    </a:solidFill>
                  </a:rPr>
                  <a:t>useEffect</a:t>
                </a:r>
                <a:endParaRPr lang="en-IN" sz="10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1ADF3B9-5146-C8A4-DD37-0BB2CE10924A}"/>
                  </a:ext>
                </a:extLst>
              </p:cNvPr>
              <p:cNvSpPr/>
              <p:nvPr/>
            </p:nvSpPr>
            <p:spPr>
              <a:xfrm>
                <a:off x="8834792" y="3309736"/>
                <a:ext cx="1867618" cy="47379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00" dirty="0" err="1">
                    <a:solidFill>
                      <a:sysClr val="windowText" lastClr="000000"/>
                    </a:solidFill>
                  </a:rPr>
                  <a:t>SetInitial</a:t>
                </a:r>
                <a:r>
                  <a:rPr lang="en-US" sz="700" dirty="0">
                    <a:solidFill>
                      <a:sysClr val="windowText" lastClr="000000"/>
                    </a:solidFill>
                  </a:rPr>
                  <a:t> value in form using </a:t>
                </a:r>
                <a:r>
                  <a:rPr lang="en-US" sz="700" dirty="0" err="1">
                    <a:solidFill>
                      <a:sysClr val="windowText" lastClr="000000"/>
                    </a:solidFill>
                  </a:rPr>
                  <a:t>useform</a:t>
                </a:r>
                <a:r>
                  <a:rPr lang="en-US" sz="700" dirty="0">
                    <a:solidFill>
                      <a:sysClr val="windowText" lastClr="000000"/>
                    </a:solidFill>
                  </a:rPr>
                  <a:t>()</a:t>
                </a:r>
                <a:endParaRPr lang="en-IN" sz="700" dirty="0">
                  <a:solidFill>
                    <a:sysClr val="windowText" lastClr="000000"/>
                  </a:solidFill>
                </a:endParaRPr>
              </a:p>
              <a:p>
                <a:endParaRPr lang="en-US" sz="700" dirty="0">
                  <a:solidFill>
                    <a:sysClr val="windowText" lastClr="000000"/>
                  </a:solidFill>
                </a:endParaRPr>
              </a:p>
              <a:p>
                <a:r>
                  <a:rPr lang="en-US" sz="700" dirty="0" err="1">
                    <a:solidFill>
                      <a:sysClr val="windowText" lastClr="000000"/>
                    </a:solidFill>
                  </a:rPr>
                  <a:t>Intitial</a:t>
                </a:r>
                <a:r>
                  <a:rPr lang="en-US" sz="700" dirty="0">
                    <a:solidFill>
                      <a:sysClr val="windowText" lastClr="000000"/>
                    </a:solidFill>
                  </a:rPr>
                  <a:t> value as Obj</a:t>
                </a:r>
                <a:br>
                  <a:rPr lang="en-US" sz="700" dirty="0">
                    <a:solidFill>
                      <a:sysClr val="windowText" lastClr="000000"/>
                    </a:solidFill>
                  </a:rPr>
                </a:br>
                <a:r>
                  <a:rPr lang="en-US" sz="700" dirty="0">
                    <a:solidFill>
                      <a:sysClr val="windowText" lastClr="000000"/>
                    </a:solidFill>
                  </a:rPr>
                  <a:t>Validate : if req to set validation</a:t>
                </a:r>
                <a:endParaRPr lang="en-IN" sz="7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A9F2F40-7CD7-E767-217A-4236F19AF5F6}"/>
                  </a:ext>
                </a:extLst>
              </p:cNvPr>
              <p:cNvSpPr/>
              <p:nvPr/>
            </p:nvSpPr>
            <p:spPr>
              <a:xfrm>
                <a:off x="7875968" y="3365636"/>
                <a:ext cx="873029" cy="3620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err="1">
                    <a:solidFill>
                      <a:sysClr val="windowText" lastClr="000000"/>
                    </a:solidFill>
                  </a:rPr>
                  <a:t>SetInitial</a:t>
                </a:r>
                <a:endParaRPr lang="en-IN" sz="900" b="1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DC6719B-80A6-6D2A-1198-C44867954F09}"/>
                  </a:ext>
                </a:extLst>
              </p:cNvPr>
              <p:cNvCxnSpPr/>
              <p:nvPr/>
            </p:nvCxnSpPr>
            <p:spPr>
              <a:xfrm flipV="1">
                <a:off x="5872163" y="2142528"/>
                <a:ext cx="1846459" cy="16410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50B3A86-4C27-4A3B-91A2-5240DE5D3A6C}"/>
                  </a:ext>
                </a:extLst>
              </p:cNvPr>
              <p:cNvSpPr/>
              <p:nvPr/>
            </p:nvSpPr>
            <p:spPr>
              <a:xfrm>
                <a:off x="7875967" y="3849799"/>
                <a:ext cx="873029" cy="3620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ysClr val="windowText" lastClr="000000"/>
                    </a:solidFill>
                  </a:rPr>
                  <a:t>Set data in redux store</a:t>
                </a:r>
                <a:endParaRPr lang="en-IN" sz="9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A54B43-2548-5527-7F58-75D7085140FE}"/>
                  </a:ext>
                </a:extLst>
              </p:cNvPr>
              <p:cNvSpPr/>
              <p:nvPr/>
            </p:nvSpPr>
            <p:spPr>
              <a:xfrm>
                <a:off x="7718622" y="4369791"/>
                <a:ext cx="873029" cy="3620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>
                    <a:solidFill>
                      <a:sysClr val="windowText" lastClr="000000"/>
                    </a:solidFill>
                  </a:rPr>
                  <a:t>Pass value in form</a:t>
                </a:r>
                <a:endParaRPr lang="en-IN" sz="900" b="1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BF761AE-52AD-0C07-03C4-228A35FD84AD}"/>
                  </a:ext>
                </a:extLst>
              </p:cNvPr>
              <p:cNvCxnSpPr/>
              <p:nvPr/>
            </p:nvCxnSpPr>
            <p:spPr>
              <a:xfrm>
                <a:off x="7110413" y="4550791"/>
                <a:ext cx="509587" cy="593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850C3CB-038C-ECD8-EB4C-72FF0F61A5AC}"/>
                  </a:ext>
                </a:extLst>
              </p:cNvPr>
              <p:cNvSpPr/>
              <p:nvPr/>
            </p:nvSpPr>
            <p:spPr>
              <a:xfrm>
                <a:off x="7816066" y="632412"/>
                <a:ext cx="1623499" cy="2214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solidFill>
                      <a:schemeClr val="tx1"/>
                    </a:solidFill>
                  </a:rPr>
                  <a:t>Fornt</a:t>
                </a:r>
                <a:r>
                  <a:rPr lang="en-US" b="1" dirty="0">
                    <a:solidFill>
                      <a:schemeClr val="tx1"/>
                    </a:solidFill>
                  </a:rPr>
                  <a:t> end</a:t>
                </a:r>
                <a:endParaRPr lang="en-I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480A6C0-F538-7334-AEE6-DCD4ED90B8B6}"/>
                  </a:ext>
                </a:extLst>
              </p:cNvPr>
              <p:cNvSpPr/>
              <p:nvPr/>
            </p:nvSpPr>
            <p:spPr>
              <a:xfrm>
                <a:off x="1375447" y="942695"/>
                <a:ext cx="1623499" cy="2214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Back end</a:t>
                </a:r>
                <a:endParaRPr lang="en-IN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436D7735-6900-1145-2087-AA4A9461C6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015695" y="3457125"/>
            <a:ext cx="8264370" cy="32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91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FFF8-16CE-70A5-FF91-EDD00819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1"/>
            <a:ext cx="3858230" cy="457200"/>
          </a:xfrm>
        </p:spPr>
        <p:txBody>
          <a:bodyPr>
            <a:normAutofit fontScale="90000"/>
          </a:bodyPr>
          <a:lstStyle/>
          <a:p>
            <a:r>
              <a:rPr lang="en-US" sz="2400" dirty="0" err="1"/>
              <a:t>Fronend</a:t>
            </a:r>
            <a:r>
              <a:rPr lang="en-US" sz="2400" dirty="0"/>
              <a:t> </a:t>
            </a:r>
            <a:r>
              <a:rPr lang="en-US" sz="2400" dirty="0" err="1"/>
              <a:t>implementaion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CC475-F301-D1A3-6AB3-8E5638A2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906" y="1352210"/>
            <a:ext cx="4058216" cy="2438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E3BAAE-3145-848B-F211-A657ADB3E8F9}"/>
              </a:ext>
            </a:extLst>
          </p:cNvPr>
          <p:cNvCxnSpPr/>
          <p:nvPr/>
        </p:nvCxnSpPr>
        <p:spPr>
          <a:xfrm flipV="1">
            <a:off x="5508838" y="1762250"/>
            <a:ext cx="1281112" cy="92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151EAEE-B40F-E2EB-788C-243F76825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5" y="1542891"/>
            <a:ext cx="3203754" cy="20210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19EC28-23BD-2BA2-CF74-2CE069C700FD}"/>
              </a:ext>
            </a:extLst>
          </p:cNvPr>
          <p:cNvSpPr/>
          <p:nvPr/>
        </p:nvSpPr>
        <p:spPr>
          <a:xfrm>
            <a:off x="290876" y="1315643"/>
            <a:ext cx="1042475" cy="227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bg1"/>
                </a:solidFill>
              </a:rPr>
              <a:t>Sluce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546AF-3749-FF2F-031C-C5ED3A9B8655}"/>
              </a:ext>
            </a:extLst>
          </p:cNvPr>
          <p:cNvSpPr/>
          <p:nvPr/>
        </p:nvSpPr>
        <p:spPr>
          <a:xfrm>
            <a:off x="6096000" y="2616200"/>
            <a:ext cx="19748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1.Set data into profile slice  then</a:t>
            </a:r>
          </a:p>
          <a:p>
            <a:r>
              <a:rPr lang="en-US" sz="1200" dirty="0">
                <a:solidFill>
                  <a:schemeClr val="bg1"/>
                </a:solidFill>
              </a:rPr>
              <a:t>2. Get that data into profile variable using selector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942F9-FDCB-CE8C-5573-B70C7BF4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429" y="1800350"/>
            <a:ext cx="1705213" cy="65731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0C1076-0E44-9D39-590F-D4050BB9D22F}"/>
              </a:ext>
            </a:extLst>
          </p:cNvPr>
          <p:cNvCxnSpPr/>
          <p:nvPr/>
        </p:nvCxnSpPr>
        <p:spPr>
          <a:xfrm>
            <a:off x="6789950" y="1800350"/>
            <a:ext cx="1280900" cy="32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896CB7A-D181-7FD2-B0C2-6ACF29D26841}"/>
              </a:ext>
            </a:extLst>
          </p:cNvPr>
          <p:cNvSpPr/>
          <p:nvPr/>
        </p:nvSpPr>
        <p:spPr>
          <a:xfrm>
            <a:off x="7728610" y="1471690"/>
            <a:ext cx="1389990" cy="2493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Use it like props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CBD677-1B91-E703-10C2-756128867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074" y="3949483"/>
            <a:ext cx="6173061" cy="228631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003A6E1-EA9C-A164-1F01-034BAE2512F8}"/>
              </a:ext>
            </a:extLst>
          </p:cNvPr>
          <p:cNvSpPr/>
          <p:nvPr/>
        </p:nvSpPr>
        <p:spPr>
          <a:xfrm>
            <a:off x="5118504" y="344799"/>
            <a:ext cx="3873096" cy="249393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Why used effect is used ?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9E634D-E238-241E-D6DE-C7A2ABC0501A}"/>
              </a:ext>
            </a:extLst>
          </p:cNvPr>
          <p:cNvSpPr/>
          <p:nvPr/>
        </p:nvSpPr>
        <p:spPr>
          <a:xfrm>
            <a:off x="5118504" y="763682"/>
            <a:ext cx="6482946" cy="509261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FFFF00"/>
                </a:solidFill>
              </a:rPr>
              <a:t>1. It execute When profile Page Loaded no need to execute by onclick like a function</a:t>
            </a:r>
            <a:br>
              <a:rPr lang="en-US" sz="1100" dirty="0">
                <a:solidFill>
                  <a:srgbClr val="FFFF00"/>
                </a:solidFill>
              </a:rPr>
            </a:br>
            <a:r>
              <a:rPr lang="en-US" sz="1100" dirty="0">
                <a:solidFill>
                  <a:srgbClr val="FFFF00"/>
                </a:solidFill>
              </a:rPr>
              <a:t>2. as it execute when page loaded so profile data is </a:t>
            </a:r>
            <a:r>
              <a:rPr lang="en-US" sz="1100" dirty="0" err="1">
                <a:solidFill>
                  <a:srgbClr val="FFFF00"/>
                </a:solidFill>
              </a:rPr>
              <a:t>sahred</a:t>
            </a:r>
            <a:r>
              <a:rPr lang="en-US" sz="1100" dirty="0">
                <a:solidFill>
                  <a:srgbClr val="FFFF00"/>
                </a:solidFill>
              </a:rPr>
              <a:t> among all the pages that under this profile section</a:t>
            </a:r>
            <a:endParaRPr lang="en-IN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50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9F9C-A51D-E3AA-4D9F-04F4FBBD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  <a:endParaRPr lang="en-IN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EABF203-D396-C372-D544-8884F1866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27" y="1705847"/>
            <a:ext cx="4906060" cy="1152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87FA3-65C8-8280-25CA-12AB67A1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087" y="1754199"/>
            <a:ext cx="4334480" cy="428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2DCB5-544F-0B16-6C66-551413152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19" y="1502713"/>
            <a:ext cx="1800476" cy="21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B5390-E0AD-F0DA-2B16-D0B83CD7A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87" y="2368740"/>
            <a:ext cx="2381582" cy="1457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5A403C-555E-14CC-607A-8EB27A256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25" y="3954780"/>
            <a:ext cx="2729293" cy="1195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038DE7-A2B6-D96C-E70E-E872CB2BFEC5}"/>
              </a:ext>
            </a:extLst>
          </p:cNvPr>
          <p:cNvSpPr/>
          <p:nvPr/>
        </p:nvSpPr>
        <p:spPr>
          <a:xfrm>
            <a:off x="1213053" y="3040380"/>
            <a:ext cx="238158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Create user repository with all crud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3B38C-FECC-08F8-D4D4-CBB71FC23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252" y="4525537"/>
            <a:ext cx="5765093" cy="20869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C472D2-CB9C-52F7-919C-FD79FEBF1B8F}"/>
              </a:ext>
            </a:extLst>
          </p:cNvPr>
          <p:cNvSpPr/>
          <p:nvPr/>
        </p:nvSpPr>
        <p:spPr>
          <a:xfrm>
            <a:off x="8767235" y="4217917"/>
            <a:ext cx="238158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Passing data btw entity to </a:t>
            </a:r>
            <a:r>
              <a:rPr lang="en-IN" sz="1100" dirty="0" err="1">
                <a:solidFill>
                  <a:schemeClr val="bg1"/>
                </a:solidFill>
              </a:rPr>
              <a:t>dTO</a:t>
            </a:r>
            <a:endParaRPr lang="en-IN" sz="11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5CB18-F4D0-BF50-414E-916E39C3FABC}"/>
              </a:ext>
            </a:extLst>
          </p:cNvPr>
          <p:cNvCxnSpPr/>
          <p:nvPr/>
        </p:nvCxnSpPr>
        <p:spPr>
          <a:xfrm flipV="1">
            <a:off x="8210746" y="1300899"/>
            <a:ext cx="556489" cy="45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CBA66-B7BB-24EC-A05D-325C44452948}"/>
              </a:ext>
            </a:extLst>
          </p:cNvPr>
          <p:cNvSpPr/>
          <p:nvPr/>
        </p:nvSpPr>
        <p:spPr>
          <a:xfrm>
            <a:off x="8700940" y="848412"/>
            <a:ext cx="1762813" cy="472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Allow non duplicate value to enter</a:t>
            </a:r>
            <a:endParaRPr lang="en-IN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209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AC5A6-39B3-21A1-6AF9-B2EE1575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BFD81-5E8C-94FD-4A14-85632D09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79" y="1607342"/>
            <a:ext cx="3879358" cy="1256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7C42C-DBA2-4159-23D4-89BB7D75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18" y="1497771"/>
            <a:ext cx="2945122" cy="365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BD601-925E-E3FE-FBDD-F2214AFA8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72" y="2607429"/>
            <a:ext cx="2739387" cy="1826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117DF-9A40-DB5F-173F-993D7E3E9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72" y="1989232"/>
            <a:ext cx="2775000" cy="492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95DF6-02A2-BAD5-44FA-C7AEA9105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72" y="4559546"/>
            <a:ext cx="4172532" cy="1028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7953D-59D6-0C08-AF54-1447F991C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364" y="4559546"/>
            <a:ext cx="3709899" cy="11621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C28DEE-E32D-A500-2CF3-E131619E2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3923" y="4515979"/>
            <a:ext cx="2646089" cy="14693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086A4A-3257-C81A-9CAD-ABAB479DC116}"/>
              </a:ext>
            </a:extLst>
          </p:cNvPr>
          <p:cNvSpPr/>
          <p:nvPr/>
        </p:nvSpPr>
        <p:spPr>
          <a:xfrm>
            <a:off x="3225161" y="2046893"/>
            <a:ext cx="2556514" cy="261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Create form with 3 var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BF9C29-0904-3E6C-4162-104810639E1C}"/>
              </a:ext>
            </a:extLst>
          </p:cNvPr>
          <p:cNvSpPr/>
          <p:nvPr/>
        </p:nvSpPr>
        <p:spPr>
          <a:xfrm>
            <a:off x="2344097" y="2858644"/>
            <a:ext cx="3623315" cy="261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onClick</a:t>
            </a:r>
            <a:r>
              <a:rPr lang="en-US" sz="1200" dirty="0">
                <a:solidFill>
                  <a:schemeClr val="bg1"/>
                </a:solidFill>
              </a:rPr>
              <a:t> ✏️ set value in form from profile slice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A738BA-6BA1-233A-2213-B78B1D6B689C}"/>
              </a:ext>
            </a:extLst>
          </p:cNvPr>
          <p:cNvCxnSpPr/>
          <p:nvPr/>
        </p:nvCxnSpPr>
        <p:spPr>
          <a:xfrm flipH="1" flipV="1">
            <a:off x="913795" y="1828800"/>
            <a:ext cx="272068" cy="122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317C77-A512-D020-D77C-80C94B832D98}"/>
              </a:ext>
            </a:extLst>
          </p:cNvPr>
          <p:cNvSpPr/>
          <p:nvPr/>
        </p:nvSpPr>
        <p:spPr>
          <a:xfrm>
            <a:off x="2801297" y="3873506"/>
            <a:ext cx="2471744" cy="462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onClick</a:t>
            </a:r>
            <a:r>
              <a:rPr lang="en-US" sz="1000" dirty="0">
                <a:solidFill>
                  <a:schemeClr val="bg1"/>
                </a:solidFill>
              </a:rPr>
              <a:t> 💾 change profile value to form value and dispatch </a:t>
            </a:r>
            <a:r>
              <a:rPr lang="en-US" sz="1000" dirty="0" err="1">
                <a:solidFill>
                  <a:schemeClr val="bg1"/>
                </a:solidFill>
              </a:rPr>
              <a:t>udateFunction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EFAD7B-1CAC-32F1-77ED-FAE88CCF7412}"/>
              </a:ext>
            </a:extLst>
          </p:cNvPr>
          <p:cNvSpPr/>
          <p:nvPr/>
        </p:nvSpPr>
        <p:spPr>
          <a:xfrm>
            <a:off x="955887" y="5471023"/>
            <a:ext cx="2390625" cy="289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Pass form data as props into </a:t>
            </a:r>
            <a:r>
              <a:rPr lang="en-US" sz="1000" dirty="0" err="1">
                <a:solidFill>
                  <a:schemeClr val="bg1"/>
                </a:solidFill>
              </a:rPr>
              <a:t>selectinput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AB7E6-5274-2C22-A3E4-933FF23EAF88}"/>
              </a:ext>
            </a:extLst>
          </p:cNvPr>
          <p:cNvSpPr/>
          <p:nvPr/>
        </p:nvSpPr>
        <p:spPr>
          <a:xfrm>
            <a:off x="2029848" y="5959307"/>
            <a:ext cx="2390625" cy="289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Field are hardcoded data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F52EEA-3F98-7A86-8BE9-B8C639096F55}"/>
              </a:ext>
            </a:extLst>
          </p:cNvPr>
          <p:cNvCxnSpPr/>
          <p:nvPr/>
        </p:nvCxnSpPr>
        <p:spPr>
          <a:xfrm flipV="1">
            <a:off x="4037169" y="5073968"/>
            <a:ext cx="0" cy="88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310FA7F-A5A7-1A62-EE76-0812BA18B4C4}"/>
              </a:ext>
            </a:extLst>
          </p:cNvPr>
          <p:cNvSpPr/>
          <p:nvPr/>
        </p:nvSpPr>
        <p:spPr>
          <a:xfrm>
            <a:off x="5007187" y="5775627"/>
            <a:ext cx="2885863" cy="289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Take data of </a:t>
            </a:r>
            <a:r>
              <a:rPr lang="en-US" sz="1000" dirty="0" err="1">
                <a:solidFill>
                  <a:schemeClr val="bg1"/>
                </a:solidFill>
              </a:rPr>
              <a:t>propsform</a:t>
            </a:r>
            <a:r>
              <a:rPr lang="en-US" sz="1000" dirty="0">
                <a:solidFill>
                  <a:schemeClr val="bg1"/>
                </a:solidFill>
              </a:rPr>
              <a:t> acc to props name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1D2C97-C439-7FE0-6565-ECB0073D089D}"/>
              </a:ext>
            </a:extLst>
          </p:cNvPr>
          <p:cNvSpPr/>
          <p:nvPr/>
        </p:nvSpPr>
        <p:spPr>
          <a:xfrm>
            <a:off x="5781675" y="4478081"/>
            <a:ext cx="1232650" cy="144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SelectInput.tsx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FFF6A4-F541-AA98-92B1-307AE039DA5B}"/>
              </a:ext>
            </a:extLst>
          </p:cNvPr>
          <p:cNvCxnSpPr/>
          <p:nvPr/>
        </p:nvCxnSpPr>
        <p:spPr>
          <a:xfrm>
            <a:off x="3346512" y="4857750"/>
            <a:ext cx="4241738" cy="6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73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65E0-5AB1-12A6-8728-BB9A0EBE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Easy </a:t>
            </a:r>
            <a:r>
              <a:rPr lang="en-IN" dirty="0" err="1"/>
              <a:t>understading</a:t>
            </a:r>
            <a:r>
              <a:rPr lang="en-IN" dirty="0"/>
              <a:t> Same thing happen for 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AE401-860F-34CD-0742-FCB9CE35C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192" y="1935921"/>
            <a:ext cx="4229690" cy="3010320"/>
          </a:xfrm>
        </p:spPr>
      </p:pic>
    </p:spTree>
    <p:extLst>
      <p:ext uri="{BB962C8B-B14F-4D97-AF65-F5344CB8AC3E}">
        <p14:creationId xmlns:p14="http://schemas.microsoft.com/office/powerpoint/2010/main" val="33596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1D12-D22A-FBA5-B5C4-2CC9E256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0" y="295276"/>
            <a:ext cx="3477230" cy="314324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To edit profile Image</a:t>
            </a:r>
            <a:endParaRPr lang="en-I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8D6E3-03C1-4771-F13B-FB41D5A64D3E}"/>
              </a:ext>
            </a:extLst>
          </p:cNvPr>
          <p:cNvSpPr/>
          <p:nvPr/>
        </p:nvSpPr>
        <p:spPr>
          <a:xfrm>
            <a:off x="3434711" y="348545"/>
            <a:ext cx="2556514" cy="261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Add Data in Backend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63D62-3F2C-1015-4D01-1A508CB3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830" b="22079"/>
          <a:stretch/>
        </p:blipFill>
        <p:spPr>
          <a:xfrm>
            <a:off x="1166585" y="1102165"/>
            <a:ext cx="3258005" cy="633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B3EA8-B3D9-B27D-37BE-502D1E0C6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72" y="914209"/>
            <a:ext cx="981212" cy="2000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DE9ACA-64C4-8F97-B943-D878B968B2EB}"/>
              </a:ext>
            </a:extLst>
          </p:cNvPr>
          <p:cNvSpPr/>
          <p:nvPr/>
        </p:nvSpPr>
        <p:spPr>
          <a:xfrm>
            <a:off x="1257072" y="1328738"/>
            <a:ext cx="1809978" cy="27808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4E8C7-9290-2D65-A8DF-A52D7FED6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85" y="1849897"/>
            <a:ext cx="4040792" cy="1672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A1515F-2F9C-BF9B-C9DD-F7EE9B5BE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531" y="1259383"/>
            <a:ext cx="5101032" cy="2263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10FA43-16D4-B6F7-2D57-02E8E44B1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531" y="1029695"/>
            <a:ext cx="977325" cy="2000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5922EE-DF24-4559-49C3-E696E349961D}"/>
                  </a:ext>
                </a:extLst>
              </p14:cNvPr>
              <p14:cNvContentPartPr/>
              <p14:nvPr/>
            </p14:nvContentPartPr>
            <p14:xfrm>
              <a:off x="6357008" y="1146953"/>
              <a:ext cx="540720" cy="296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5922EE-DF24-4559-49C3-E696E34996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0888" y="1140833"/>
                <a:ext cx="5529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414BE0-B90B-357F-6AD5-6244DD1C8F15}"/>
                  </a:ext>
                </a:extLst>
              </p14:cNvPr>
              <p14:cNvContentPartPr/>
              <p14:nvPr/>
            </p14:nvContentPartPr>
            <p14:xfrm>
              <a:off x="1965728" y="1294913"/>
              <a:ext cx="502920" cy="258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414BE0-B90B-357F-6AD5-6244DD1C8F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9608" y="1288793"/>
                <a:ext cx="515160" cy="2707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40D0BF3-3407-74F9-623D-134E2F8021BA}"/>
              </a:ext>
            </a:extLst>
          </p:cNvPr>
          <p:cNvSpPr/>
          <p:nvPr/>
        </p:nvSpPr>
        <p:spPr>
          <a:xfrm>
            <a:off x="4046281" y="1053479"/>
            <a:ext cx="1504082" cy="692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Pic store as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1.byte in </a:t>
            </a:r>
            <a:r>
              <a:rPr lang="en-US" sz="1000" dirty="0" err="1">
                <a:solidFill>
                  <a:schemeClr val="bg1"/>
                </a:solidFill>
              </a:rPr>
              <a:t>db</a:t>
            </a:r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2. String in java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8390F0-6E42-D436-4E6F-7D595E2EBA96}"/>
              </a:ext>
            </a:extLst>
          </p:cNvPr>
          <p:cNvSpPr/>
          <p:nvPr/>
        </p:nvSpPr>
        <p:spPr>
          <a:xfrm>
            <a:off x="3049964" y="2034540"/>
            <a:ext cx="1582996" cy="886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If there is pic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Encode byte -&gt; convert to string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Pass to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3ECEC7-4825-4822-9D28-499D95123ED4}"/>
              </a:ext>
            </a:extLst>
          </p:cNvPr>
          <p:cNvSpPr/>
          <p:nvPr/>
        </p:nvSpPr>
        <p:spPr>
          <a:xfrm>
            <a:off x="6183689" y="3206024"/>
            <a:ext cx="1504082" cy="6926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If there is pic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sz="1000" dirty="0" err="1">
                <a:solidFill>
                  <a:schemeClr val="bg1"/>
                </a:solidFill>
              </a:rPr>
              <a:t>DeEncode</a:t>
            </a:r>
            <a:r>
              <a:rPr lang="en-US" sz="1000" dirty="0">
                <a:solidFill>
                  <a:schemeClr val="bg1"/>
                </a:solidFill>
              </a:rPr>
              <a:t> byte -&gt; convert to string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F7C20C-6CB3-1BE8-77CB-B267A6DBB938}"/>
              </a:ext>
            </a:extLst>
          </p:cNvPr>
          <p:cNvCxnSpPr>
            <a:endCxn id="12" idx="2"/>
          </p:cNvCxnSpPr>
          <p:nvPr/>
        </p:nvCxnSpPr>
        <p:spPr>
          <a:xfrm flipV="1">
            <a:off x="4533900" y="1229748"/>
            <a:ext cx="1719294" cy="115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3FE664-3ECF-102E-3A54-83A61490766B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2042160" y="1102165"/>
            <a:ext cx="4141529" cy="245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9515672-F5BF-AA46-5658-5D4E63AD0D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8461" y="3822837"/>
            <a:ext cx="5258534" cy="29245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7CCEEC-C3F2-B269-50BE-AB0E5D6CD7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997" y="4412623"/>
            <a:ext cx="3650053" cy="8919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724906-E0FF-8F62-BF07-5BD0EB9567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1602" y="5278052"/>
            <a:ext cx="3543795" cy="1267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1629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19A6-C7C4-90B3-74BD-A3A2FBFFA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5640" y="590748"/>
            <a:ext cx="9983591" cy="455628"/>
          </a:xfrm>
        </p:spPr>
        <p:txBody>
          <a:bodyPr>
            <a:normAutofit fontScale="90000"/>
          </a:bodyPr>
          <a:lstStyle/>
          <a:p>
            <a:r>
              <a:rPr lang="en-US" dirty="0"/>
              <a:t>Job Added by Comp backend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259089-EBB2-4EA8-5D6B-52E926E41CC1}"/>
              </a:ext>
            </a:extLst>
          </p:cNvPr>
          <p:cNvGrpSpPr/>
          <p:nvPr/>
        </p:nvGrpSpPr>
        <p:grpSpPr>
          <a:xfrm>
            <a:off x="53461" y="2149312"/>
            <a:ext cx="9213087" cy="3695136"/>
            <a:chOff x="53461" y="2149311"/>
            <a:chExt cx="10077476" cy="3988879"/>
          </a:xfrm>
        </p:grpSpPr>
        <p:pic>
          <p:nvPicPr>
            <p:cNvPr id="11" name="Content Placeholder 3">
              <a:extLst>
                <a:ext uri="{FF2B5EF4-FFF2-40B4-BE49-F238E27FC236}">
                  <a16:creationId xmlns:a16="http://schemas.microsoft.com/office/drawing/2014/main" id="{BB2FCC1C-4740-04DD-7A9F-2D24AF046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6081" y="2471495"/>
              <a:ext cx="6013189" cy="36276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2824FB-9093-3A99-9010-71DD81F62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1" y="2432448"/>
              <a:ext cx="3600953" cy="370574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EAFD6D-B5EB-9235-7C34-CBECDF289280}"/>
                </a:ext>
              </a:extLst>
            </p:cNvPr>
            <p:cNvSpPr/>
            <p:nvPr/>
          </p:nvSpPr>
          <p:spPr>
            <a:xfrm>
              <a:off x="7846466" y="2149311"/>
              <a:ext cx="2284471" cy="141402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Function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bg1"/>
                  </a:solidFill>
                </a:rPr>
                <a:t>Post Job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bg1"/>
                  </a:solidFill>
                </a:rPr>
                <a:t>Get all Jobs</a:t>
              </a:r>
            </a:p>
            <a:p>
              <a:pPr marL="342900" indent="-342900">
                <a:buAutoNum type="arabicPeriod"/>
              </a:pPr>
              <a:r>
                <a:rPr lang="en-US" dirty="0" err="1">
                  <a:solidFill>
                    <a:schemeClr val="bg1"/>
                  </a:solidFill>
                </a:rPr>
                <a:t>GetJob</a:t>
              </a:r>
              <a:r>
                <a:rPr lang="en-US" dirty="0">
                  <a:solidFill>
                    <a:schemeClr val="bg1"/>
                  </a:solidFill>
                </a:rPr>
                <a:t> by id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B699824-10C1-47D5-C1CA-0C9DB9838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951" y="2149312"/>
            <a:ext cx="2621811" cy="37854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6E69EA8-B7F6-CFCC-22EA-495BFFBEC4D3}"/>
              </a:ext>
            </a:extLst>
          </p:cNvPr>
          <p:cNvSpPr/>
          <p:nvPr/>
        </p:nvSpPr>
        <p:spPr>
          <a:xfrm>
            <a:off x="9766169" y="1376314"/>
            <a:ext cx="2088522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Calling these Function from </a:t>
            </a:r>
            <a:r>
              <a:rPr lang="en-US" sz="1400" dirty="0" err="1">
                <a:solidFill>
                  <a:schemeClr val="bg1"/>
                </a:solidFill>
              </a:rPr>
              <a:t>Fronend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5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9FC00B2-6EDF-0C3A-89D2-176ADAE78E56}"/>
              </a:ext>
            </a:extLst>
          </p:cNvPr>
          <p:cNvGrpSpPr/>
          <p:nvPr/>
        </p:nvGrpSpPr>
        <p:grpSpPr>
          <a:xfrm>
            <a:off x="277947" y="438393"/>
            <a:ext cx="9551852" cy="5811688"/>
            <a:chOff x="4116522" y="-199782"/>
            <a:chExt cx="9551852" cy="5811688"/>
          </a:xfrm>
        </p:grpSpPr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964A1700-1B5D-6A79-65CA-42A0C85540BE}"/>
                </a:ext>
              </a:extLst>
            </p:cNvPr>
            <p:cNvSpPr txBox="1">
              <a:spLocks/>
            </p:cNvSpPr>
            <p:nvPr/>
          </p:nvSpPr>
          <p:spPr>
            <a:xfrm>
              <a:off x="5222220" y="-199782"/>
              <a:ext cx="3886804" cy="2828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/>
                <a:t>Post Job /1</a:t>
              </a:r>
              <a:r>
                <a:rPr lang="en-US" sz="2400" baseline="30000"/>
                <a:t>st</a:t>
              </a:r>
              <a:r>
                <a:rPr lang="en-US" sz="2400"/>
                <a:t> fun</a:t>
              </a:r>
              <a:endParaRPr lang="en-IN" sz="2400" dirty="0"/>
            </a:p>
          </p:txBody>
        </p:sp>
        <p:pic>
          <p:nvPicPr>
            <p:cNvPr id="52" name="Content Placeholder 4">
              <a:extLst>
                <a:ext uri="{FF2B5EF4-FFF2-40B4-BE49-F238E27FC236}">
                  <a16:creationId xmlns:a16="http://schemas.microsoft.com/office/drawing/2014/main" id="{2D673008-FD6D-FD1B-1D2D-BB0E470C5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6522" y="1671294"/>
              <a:ext cx="3063311" cy="36957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790B952-8D3E-C0C1-08B8-74A5D72F3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2525" y="131460"/>
              <a:ext cx="2611304" cy="14257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398304-CA05-ABD8-A1F8-DA0CE0942458}"/>
                </a:ext>
              </a:extLst>
            </p:cNvPr>
            <p:cNvSpPr/>
            <p:nvPr/>
          </p:nvSpPr>
          <p:spPr>
            <a:xfrm>
              <a:off x="4823290" y="-51461"/>
              <a:ext cx="1074476" cy="1953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Find Job Page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D740F5D-F62E-3008-62AF-B4FCB8D4FDEE}"/>
                </a:ext>
              </a:extLst>
            </p:cNvPr>
            <p:cNvSpPr/>
            <p:nvPr/>
          </p:nvSpPr>
          <p:spPr>
            <a:xfrm>
              <a:off x="5222220" y="2255313"/>
              <a:ext cx="1747560" cy="4370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Form is Created with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Job inputs for database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39C0830-B8D8-F79D-56C9-5815D3890581}"/>
                </a:ext>
              </a:extLst>
            </p:cNvPr>
            <p:cNvSpPr/>
            <p:nvPr/>
          </p:nvSpPr>
          <p:spPr>
            <a:xfrm>
              <a:off x="5744693" y="4350814"/>
              <a:ext cx="1170457" cy="4751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bg1"/>
                  </a:solidFill>
                </a:rPr>
                <a:t>1.Api call the service</a:t>
              </a:r>
            </a:p>
            <a:p>
              <a:r>
                <a:rPr lang="en-US" sz="600" dirty="0">
                  <a:solidFill>
                    <a:schemeClr val="bg1"/>
                  </a:solidFill>
                </a:rPr>
                <a:t>To post job if form is valid</a:t>
              </a:r>
            </a:p>
            <a:p>
              <a:r>
                <a:rPr lang="en-IN" sz="600" dirty="0">
                  <a:solidFill>
                    <a:schemeClr val="bg1"/>
                  </a:solidFill>
                </a:rPr>
                <a:t>2. Show notification </a:t>
              </a:r>
            </a:p>
            <a:p>
              <a:r>
                <a:rPr lang="en-IN" sz="600" dirty="0">
                  <a:solidFill>
                    <a:schemeClr val="bg1"/>
                  </a:solidFill>
                </a:rPr>
                <a:t>3.redirect to posted jobs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5522B26-3A2E-75E5-2C20-C8016C76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8754" y="1182163"/>
              <a:ext cx="3810532" cy="4429743"/>
            </a:xfrm>
            <a:prstGeom prst="rect">
              <a:avLst/>
            </a:prstGeom>
          </p:spPr>
        </p:pic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299C958-DDEE-0B4A-B332-C5163376C218}"/>
                </a:ext>
              </a:extLst>
            </p:cNvPr>
            <p:cNvCxnSpPr>
              <a:cxnSpLocks/>
            </p:cNvCxnSpPr>
            <p:nvPr/>
          </p:nvCxnSpPr>
          <p:spPr>
            <a:xfrm>
              <a:off x="5648177" y="2137123"/>
              <a:ext cx="3053863" cy="118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26235B6-9420-D5F6-355B-D30350A7CA94}"/>
                </a:ext>
              </a:extLst>
            </p:cNvPr>
            <p:cNvCxnSpPr/>
            <p:nvPr/>
          </p:nvCxnSpPr>
          <p:spPr>
            <a:xfrm flipH="1">
              <a:off x="5570220" y="419100"/>
              <a:ext cx="2019300" cy="1722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7C29F3-13B2-BEA6-3526-935D9AE3A967}"/>
                </a:ext>
              </a:extLst>
            </p:cNvPr>
            <p:cNvSpPr/>
            <p:nvPr/>
          </p:nvSpPr>
          <p:spPr>
            <a:xfrm>
              <a:off x="7389800" y="144793"/>
              <a:ext cx="1747560" cy="4370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Pass this data into form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1DF8C54-63C6-8E87-51E0-50502873CB0A}"/>
                </a:ext>
              </a:extLst>
            </p:cNvPr>
            <p:cNvSpPr/>
            <p:nvPr/>
          </p:nvSpPr>
          <p:spPr>
            <a:xfrm>
              <a:off x="11458851" y="363337"/>
              <a:ext cx="2209523" cy="43708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</a:rPr>
                <a:t>Laod</a:t>
              </a:r>
              <a:r>
                <a:rPr lang="en-US" sz="1100" dirty="0">
                  <a:solidFill>
                    <a:schemeClr val="bg1"/>
                  </a:solidFill>
                </a:rPr>
                <a:t> data into Select Input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AF85998-56CE-60B2-C76D-7A25F2A765C4}"/>
              </a:ext>
            </a:extLst>
          </p:cNvPr>
          <p:cNvCxnSpPr/>
          <p:nvPr/>
        </p:nvCxnSpPr>
        <p:spPr>
          <a:xfrm flipV="1">
            <a:off x="4425005" y="2057400"/>
            <a:ext cx="3271195" cy="71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3D94CAA9-A293-DD9B-6D67-A73E37F8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1391356"/>
            <a:ext cx="3343275" cy="96202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FDD4CEC-82BC-7529-2297-13E0ECB4E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2309469"/>
            <a:ext cx="2467319" cy="187668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231EF73-8410-2F6C-C592-15ECA3158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9632" y="4438225"/>
            <a:ext cx="5579667" cy="22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3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8739-742D-D79B-DEC6-5F8D05AA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34" y="490243"/>
            <a:ext cx="5807516" cy="38011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Front end -&gt; find Jobs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07CD7-64E8-4FA6-6164-66FF490B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88" y="1131119"/>
            <a:ext cx="3773187" cy="168101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BA16DE-3416-64C2-B553-E22361B0C71A}"/>
              </a:ext>
            </a:extLst>
          </p:cNvPr>
          <p:cNvSpPr/>
          <p:nvPr/>
        </p:nvSpPr>
        <p:spPr>
          <a:xfrm>
            <a:off x="792342" y="989717"/>
            <a:ext cx="1096425" cy="199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Find Job Page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17F231-1F21-29DF-3307-7D7065D3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84" y="2274470"/>
            <a:ext cx="4401164" cy="42582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59057D-0369-6E92-C674-8F3FC327B03F}"/>
              </a:ext>
            </a:extLst>
          </p:cNvPr>
          <p:cNvSpPr/>
          <p:nvPr/>
        </p:nvSpPr>
        <p:spPr>
          <a:xfrm>
            <a:off x="5092536" y="801389"/>
            <a:ext cx="1096425" cy="3297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All Posted Jobs Come Here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388579C-DBBE-EE4B-FB39-04BD8CDA63CD}"/>
              </a:ext>
            </a:extLst>
          </p:cNvPr>
          <p:cNvCxnSpPr/>
          <p:nvPr/>
        </p:nvCxnSpPr>
        <p:spPr>
          <a:xfrm rot="10800000" flipV="1">
            <a:off x="4105276" y="1131118"/>
            <a:ext cx="1145455" cy="480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AC76E0-C291-C892-0392-C3A887BA3B17}"/>
              </a:ext>
            </a:extLst>
          </p:cNvPr>
          <p:cNvCxnSpPr>
            <a:cxnSpLocks/>
          </p:cNvCxnSpPr>
          <p:nvPr/>
        </p:nvCxnSpPr>
        <p:spPr>
          <a:xfrm>
            <a:off x="2499360" y="3543300"/>
            <a:ext cx="129540" cy="25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B1E80A-37B6-1A68-1BE7-4C08739CEDD5}"/>
              </a:ext>
            </a:extLst>
          </p:cNvPr>
          <p:cNvCxnSpPr/>
          <p:nvPr/>
        </p:nvCxnSpPr>
        <p:spPr>
          <a:xfrm>
            <a:off x="1584960" y="2712720"/>
            <a:ext cx="38100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1965B4D-489B-61EE-2FF9-C207C3B2908F}"/>
              </a:ext>
            </a:extLst>
          </p:cNvPr>
          <p:cNvSpPr/>
          <p:nvPr/>
        </p:nvSpPr>
        <p:spPr>
          <a:xfrm>
            <a:off x="3440166" y="3261360"/>
            <a:ext cx="1810565" cy="6361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Get details of all jobs in job list an pass it into Job Card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95507C-19F2-C7EF-8C08-13BF3B118254}"/>
              </a:ext>
            </a:extLst>
          </p:cNvPr>
          <p:cNvCxnSpPr/>
          <p:nvPr/>
        </p:nvCxnSpPr>
        <p:spPr>
          <a:xfrm flipV="1">
            <a:off x="3200400" y="3055620"/>
            <a:ext cx="2727960" cy="320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6A2451C-E8FA-0EA7-BC89-B7AF1D904DA5}"/>
              </a:ext>
            </a:extLst>
          </p:cNvPr>
          <p:cNvSpPr/>
          <p:nvPr/>
        </p:nvSpPr>
        <p:spPr>
          <a:xfrm>
            <a:off x="4807670" y="1357460"/>
            <a:ext cx="443061" cy="4430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1A8A0-A199-4322-87C0-03AC06936657}"/>
              </a:ext>
            </a:extLst>
          </p:cNvPr>
          <p:cNvSpPr/>
          <p:nvPr/>
        </p:nvSpPr>
        <p:spPr>
          <a:xfrm>
            <a:off x="1141899" y="3375110"/>
            <a:ext cx="443061" cy="4430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137D76-384B-CCDA-D948-E8ADF2CDE967}"/>
              </a:ext>
            </a:extLst>
          </p:cNvPr>
          <p:cNvSpPr/>
          <p:nvPr/>
        </p:nvSpPr>
        <p:spPr>
          <a:xfrm>
            <a:off x="5706829" y="2600855"/>
            <a:ext cx="443061" cy="4430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45E217-AD46-D121-96DE-86EA11EA5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26" y="1901624"/>
            <a:ext cx="3038313" cy="182102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1CAD03-CC5E-4218-ABF9-B29C918BA0F6}"/>
              </a:ext>
            </a:extLst>
          </p:cNvPr>
          <p:cNvSpPr/>
          <p:nvPr/>
        </p:nvSpPr>
        <p:spPr>
          <a:xfrm>
            <a:off x="6168126" y="1458563"/>
            <a:ext cx="1591903" cy="44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Change Props Name acc to data</a:t>
            </a:r>
            <a:endParaRPr lang="en-IN" sz="105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F0C77F-636A-625C-702C-3A0E5F1DB7C8}"/>
              </a:ext>
            </a:extLst>
          </p:cNvPr>
          <p:cNvCxnSpPr>
            <a:cxnSpLocks/>
          </p:cNvCxnSpPr>
          <p:nvPr/>
        </p:nvCxnSpPr>
        <p:spPr>
          <a:xfrm flipV="1">
            <a:off x="7150100" y="1611984"/>
            <a:ext cx="1898650" cy="66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8FBED32-D369-ADAE-4D28-5F1C2AD811EA}"/>
              </a:ext>
            </a:extLst>
          </p:cNvPr>
          <p:cNvSpPr/>
          <p:nvPr/>
        </p:nvSpPr>
        <p:spPr>
          <a:xfrm>
            <a:off x="8459630" y="909638"/>
            <a:ext cx="1627345" cy="622815"/>
          </a:xfrm>
          <a:prstGeom prst="rect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On Click on Card Redirect To Job DESC page Acc to job id</a:t>
            </a:r>
            <a:endParaRPr lang="en-IN" sz="1050" dirty="0">
              <a:solidFill>
                <a:schemeClr val="accent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D0B9C84-3D31-6C9E-4E3E-4BAF28886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023" y="1680093"/>
            <a:ext cx="2862977" cy="1568871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DEB4DCA0-3D54-C586-A5AC-715E65863261}"/>
              </a:ext>
            </a:extLst>
          </p:cNvPr>
          <p:cNvSpPr/>
          <p:nvPr/>
        </p:nvSpPr>
        <p:spPr>
          <a:xfrm>
            <a:off x="9513094" y="1680093"/>
            <a:ext cx="400050" cy="67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3BDE085-9B74-E609-48A3-BBFE2642D6BA}"/>
              </a:ext>
            </a:extLst>
          </p:cNvPr>
          <p:cNvCxnSpPr>
            <a:stCxn id="32" idx="3"/>
          </p:cNvCxnSpPr>
          <p:nvPr/>
        </p:nvCxnSpPr>
        <p:spPr>
          <a:xfrm>
            <a:off x="10086975" y="1221046"/>
            <a:ext cx="387350" cy="459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BC317D7D-98E3-7F78-0C5D-769677668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8625" y="1391940"/>
            <a:ext cx="3939296" cy="2143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B41608-623C-1D22-C64A-F56454555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3094" y="3375110"/>
            <a:ext cx="2683451" cy="1698767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EFC25AE-72F3-251B-811F-8A840F9E1162}"/>
              </a:ext>
            </a:extLst>
          </p:cNvPr>
          <p:cNvSpPr/>
          <p:nvPr/>
        </p:nvSpPr>
        <p:spPr>
          <a:xfrm>
            <a:off x="11841006" y="1403927"/>
            <a:ext cx="350994" cy="160854"/>
          </a:xfrm>
          <a:prstGeom prst="ellipse">
            <a:avLst/>
          </a:pr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05BB8A-3FD0-5A07-B79B-3488502F6950}"/>
              </a:ext>
            </a:extLst>
          </p:cNvPr>
          <p:cNvCxnSpPr/>
          <p:nvPr/>
        </p:nvCxnSpPr>
        <p:spPr>
          <a:xfrm flipH="1">
            <a:off x="10185400" y="1532453"/>
            <a:ext cx="1828800" cy="206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58AABA5-8117-1202-8DB5-D5B224D6A0C4}"/>
              </a:ext>
            </a:extLst>
          </p:cNvPr>
          <p:cNvSpPr/>
          <p:nvPr/>
        </p:nvSpPr>
        <p:spPr>
          <a:xfrm>
            <a:off x="11460006" y="1139027"/>
            <a:ext cx="762000" cy="194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params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33419C2-6711-2A8A-FF8F-95F724902569}"/>
              </a:ext>
            </a:extLst>
          </p:cNvPr>
          <p:cNvSpPr/>
          <p:nvPr/>
        </p:nvSpPr>
        <p:spPr>
          <a:xfrm>
            <a:off x="2118910" y="138828"/>
            <a:ext cx="2445470" cy="325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. 2. Get all </a:t>
            </a:r>
            <a:r>
              <a:rPr lang="en-US" sz="1100" dirty="0" err="1">
                <a:solidFill>
                  <a:schemeClr val="bg1"/>
                </a:solidFill>
              </a:rPr>
              <a:t>hjob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3. </a:t>
            </a:r>
            <a:r>
              <a:rPr lang="en-US" sz="1100" dirty="0" err="1">
                <a:solidFill>
                  <a:schemeClr val="bg1"/>
                </a:solidFill>
              </a:rPr>
              <a:t>Findjob</a:t>
            </a:r>
            <a:r>
              <a:rPr lang="en-US" sz="1100" dirty="0">
                <a:solidFill>
                  <a:schemeClr val="bg1"/>
                </a:solidFill>
              </a:rPr>
              <a:t> acc to id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63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78C4-8C3B-2E6E-6AC0-926DD8E4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C5C13-C5DE-0880-D2C3-ED388C2C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774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60E9-5B51-9700-B0EE-74600B6A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406EE-DFBA-A97E-7AB1-2A5099A7C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66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2839-D722-8EA0-2D86-5036A223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728" y="205260"/>
            <a:ext cx="3349041" cy="644449"/>
          </a:xfrm>
        </p:spPr>
        <p:txBody>
          <a:bodyPr>
            <a:normAutofit/>
          </a:bodyPr>
          <a:lstStyle/>
          <a:p>
            <a:r>
              <a:rPr lang="en-IN" sz="2000" dirty="0" err="1"/>
              <a:t>dependecies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8A82B-1BFB-8398-CB0B-1CE08980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0" y="877559"/>
            <a:ext cx="4544059" cy="10193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A41651-4CC4-504D-396B-0A3D33005EC2}"/>
              </a:ext>
            </a:extLst>
          </p:cNvPr>
          <p:cNvSpPr/>
          <p:nvPr/>
        </p:nvSpPr>
        <p:spPr>
          <a:xfrm>
            <a:off x="3013550" y="1658253"/>
            <a:ext cx="1996109" cy="491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Live </a:t>
            </a:r>
            <a:r>
              <a:rPr lang="en-IN" sz="1100" dirty="0" err="1">
                <a:solidFill>
                  <a:schemeClr val="bg1"/>
                </a:solidFill>
              </a:rPr>
              <a:t>reloade</a:t>
            </a:r>
            <a:r>
              <a:rPr lang="en-IN" sz="1100" dirty="0">
                <a:solidFill>
                  <a:schemeClr val="bg1"/>
                </a:solidFill>
              </a:rPr>
              <a:t> u not need to do save and rerun </a:t>
            </a:r>
            <a:r>
              <a:rPr lang="en-IN" sz="1100" dirty="0" err="1">
                <a:solidFill>
                  <a:schemeClr val="bg1"/>
                </a:solidFill>
              </a:rPr>
              <a:t>everytime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2CFF1-F829-8CC4-EA5A-41C99C5E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" y="2295654"/>
            <a:ext cx="4629796" cy="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A475E-5122-9778-2288-7448EF101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20" y="1490679"/>
            <a:ext cx="3943900" cy="170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27983-8409-0905-C680-534453373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226" y="1542893"/>
            <a:ext cx="1956192" cy="1791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72314-A41D-229D-9B3A-CEBBA8139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56" y="3624946"/>
            <a:ext cx="5736364" cy="6398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8142D4-2074-41C5-1EEB-2FC8C3E42595}"/>
              </a:ext>
            </a:extLst>
          </p:cNvPr>
          <p:cNvSpPr/>
          <p:nvPr/>
        </p:nvSpPr>
        <p:spPr>
          <a:xfrm>
            <a:off x="3126248" y="2907529"/>
            <a:ext cx="1996109" cy="491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Ti validate data reduce code for various things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5AF908-0251-49D8-61F7-F448FFEFB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710" y="4624844"/>
            <a:ext cx="2924583" cy="371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1EEA72-7881-6A81-9D5A-2BCF023B1490}"/>
              </a:ext>
            </a:extLst>
          </p:cNvPr>
          <p:cNvSpPr/>
          <p:nvPr/>
        </p:nvSpPr>
        <p:spPr>
          <a:xfrm>
            <a:off x="3232624" y="4101456"/>
            <a:ext cx="1996109" cy="232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For </a:t>
            </a:r>
            <a:r>
              <a:rPr lang="en-IN" sz="1100" dirty="0" err="1">
                <a:solidFill>
                  <a:schemeClr val="bg1"/>
                </a:solidFill>
              </a:rPr>
              <a:t>Passowrd</a:t>
            </a:r>
            <a:r>
              <a:rPr lang="en-IN" sz="1100" dirty="0">
                <a:solidFill>
                  <a:schemeClr val="bg1"/>
                </a:solidFill>
              </a:rPr>
              <a:t> </a:t>
            </a:r>
            <a:r>
              <a:rPr lang="en-IN" sz="1100" dirty="0" err="1">
                <a:solidFill>
                  <a:schemeClr val="bg1"/>
                </a:solidFill>
              </a:rPr>
              <a:t>EncryPtion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7D3D6A-0CCA-24CB-F2FB-34B57FC2987E}"/>
              </a:ext>
            </a:extLst>
          </p:cNvPr>
          <p:cNvSpPr/>
          <p:nvPr/>
        </p:nvSpPr>
        <p:spPr>
          <a:xfrm>
            <a:off x="3013549" y="4918022"/>
            <a:ext cx="1996109" cy="1566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Toget</a:t>
            </a:r>
            <a:r>
              <a:rPr lang="en-IN" sz="1100" dirty="0">
                <a:solidFill>
                  <a:schemeClr val="bg1"/>
                </a:solidFill>
              </a:rPr>
              <a:t> data from backend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C22D1-D6BB-F962-25F5-24D36870C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10" y="5175253"/>
            <a:ext cx="5400466" cy="5593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167DA0-2510-5571-6F48-2766FEB7FA57}"/>
              </a:ext>
            </a:extLst>
          </p:cNvPr>
          <p:cNvSpPr/>
          <p:nvPr/>
        </p:nvSpPr>
        <p:spPr>
          <a:xfrm>
            <a:off x="2979867" y="5680877"/>
            <a:ext cx="1996109" cy="232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Otp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958A4E-EE04-9087-F348-564D32752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6156" y="4624844"/>
            <a:ext cx="367716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726F-89AB-45CD-8918-A0BAD392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20" y="0"/>
            <a:ext cx="10353761" cy="1326321"/>
          </a:xfrm>
        </p:spPr>
        <p:txBody>
          <a:bodyPr/>
          <a:lstStyle/>
          <a:p>
            <a:r>
              <a:rPr lang="en-US" dirty="0" err="1"/>
              <a:t>dependecies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CA079C-F4B6-9691-5422-721BE809B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08" y="1212005"/>
            <a:ext cx="3639058" cy="22863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6AB1C-9CE6-1191-3994-BC0009F682E1}"/>
              </a:ext>
            </a:extLst>
          </p:cNvPr>
          <p:cNvSpPr/>
          <p:nvPr/>
        </p:nvSpPr>
        <p:spPr>
          <a:xfrm>
            <a:off x="394175" y="1130329"/>
            <a:ext cx="1725391" cy="163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React - redux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053D9-4C66-1ED6-9D28-C4BF339A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22" y="2090588"/>
            <a:ext cx="2324424" cy="3334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AD3403-8A94-70B6-ABA7-248A35C75142}"/>
              </a:ext>
            </a:extLst>
          </p:cNvPr>
          <p:cNvSpPr/>
          <p:nvPr/>
        </p:nvSpPr>
        <p:spPr>
          <a:xfrm>
            <a:off x="394174" y="1976272"/>
            <a:ext cx="1725391" cy="163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Maintine</a:t>
            </a:r>
            <a:r>
              <a:rPr lang="en-IN" sz="1100" dirty="0">
                <a:solidFill>
                  <a:schemeClr val="bg1"/>
                </a:solidFill>
              </a:rPr>
              <a:t> Forms</a:t>
            </a:r>
          </a:p>
        </p:txBody>
      </p:sp>
    </p:spTree>
    <p:extLst>
      <p:ext uri="{BB962C8B-B14F-4D97-AF65-F5344CB8AC3E}">
        <p14:creationId xmlns:p14="http://schemas.microsoft.com/office/powerpoint/2010/main" val="388403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1746-7D66-60CD-D65C-CB5020F0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59876"/>
            <a:ext cx="2574123" cy="1276045"/>
          </a:xfrm>
        </p:spPr>
        <p:txBody>
          <a:bodyPr>
            <a:normAutofit/>
          </a:bodyPr>
          <a:lstStyle/>
          <a:p>
            <a:r>
              <a:rPr lang="en-IN" sz="1600" dirty="0"/>
              <a:t>connect service to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2C5E52-248E-EE27-057B-364DCBFD4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685682"/>
            <a:ext cx="6697010" cy="17433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0F6211-3355-EA7F-DE1E-A3B2A3448BDD}"/>
              </a:ext>
            </a:extLst>
          </p:cNvPr>
          <p:cNvSpPr/>
          <p:nvPr/>
        </p:nvSpPr>
        <p:spPr>
          <a:xfrm>
            <a:off x="3631693" y="659876"/>
            <a:ext cx="2699977" cy="926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If you have an interface of service and </a:t>
            </a:r>
            <a:r>
              <a:rPr lang="en-IN" sz="1100" dirty="0" err="1">
                <a:solidFill>
                  <a:schemeClr val="bg1"/>
                </a:solidFill>
              </a:rPr>
              <a:t>seprate</a:t>
            </a:r>
            <a:r>
              <a:rPr lang="en-IN" sz="1100" dirty="0">
                <a:solidFill>
                  <a:schemeClr val="bg1"/>
                </a:solidFill>
              </a:rPr>
              <a:t> classes</a:t>
            </a:r>
            <a:br>
              <a:rPr lang="en-IN" sz="1100" dirty="0">
                <a:solidFill>
                  <a:schemeClr val="bg1"/>
                </a:solidFill>
              </a:rPr>
            </a:br>
            <a:r>
              <a:rPr lang="en-IN" sz="1100" dirty="0">
                <a:solidFill>
                  <a:schemeClr val="bg1"/>
                </a:solidFill>
              </a:rPr>
              <a:t>to connect all these classes to Interface we use target</a:t>
            </a:r>
          </a:p>
        </p:txBody>
      </p:sp>
    </p:spTree>
    <p:extLst>
      <p:ext uri="{BB962C8B-B14F-4D97-AF65-F5344CB8AC3E}">
        <p14:creationId xmlns:p14="http://schemas.microsoft.com/office/powerpoint/2010/main" val="337181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EE88-67D8-9A97-C1B0-2312004B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9537" y="3429000"/>
            <a:ext cx="5841187" cy="306809"/>
          </a:xfrm>
        </p:spPr>
        <p:txBody>
          <a:bodyPr>
            <a:normAutofit fontScale="90000"/>
          </a:bodyPr>
          <a:lstStyle/>
          <a:p>
            <a:r>
              <a:rPr lang="en-IN" sz="2000" dirty="0"/>
              <a:t>To show only default </a:t>
            </a:r>
            <a:r>
              <a:rPr lang="en-IN" sz="2000" dirty="0" err="1"/>
              <a:t>msg</a:t>
            </a:r>
            <a:r>
              <a:rPr lang="en-IN" sz="2000" dirty="0"/>
              <a:t> and</a:t>
            </a:r>
            <a:br>
              <a:rPr lang="en-IN" sz="2000" dirty="0"/>
            </a:br>
            <a:r>
              <a:rPr lang="en-IN" sz="2000" dirty="0"/>
              <a:t> Prevent non valid data to enter in </a:t>
            </a:r>
            <a:r>
              <a:rPr lang="en-IN" sz="2000" dirty="0" err="1"/>
              <a:t>db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4F4F4-F274-29D0-D417-82CBC556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416947"/>
            <a:ext cx="6125258" cy="17636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2D92F-370D-8A48-E0B0-899207C75EA4}"/>
              </a:ext>
            </a:extLst>
          </p:cNvPr>
          <p:cNvSpPr/>
          <p:nvPr/>
        </p:nvSpPr>
        <p:spPr>
          <a:xfrm>
            <a:off x="1610306" y="4028124"/>
            <a:ext cx="3204582" cy="3888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/>
                </a:solidFill>
              </a:rPr>
              <a:t>Handel 2 Exp : 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if </a:t>
            </a:r>
            <a:r>
              <a:rPr lang="en-IN" sz="800" dirty="0" err="1">
                <a:solidFill>
                  <a:schemeClr val="bg1"/>
                </a:solidFill>
              </a:rPr>
              <a:t>arg</a:t>
            </a:r>
            <a:r>
              <a:rPr lang="en-IN" sz="800" dirty="0">
                <a:solidFill>
                  <a:schemeClr val="bg1"/>
                </a:solidFill>
              </a:rPr>
              <a:t> is not valid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Is </a:t>
            </a:r>
            <a:r>
              <a:rPr lang="en-IN" sz="800" dirty="0" err="1">
                <a:solidFill>
                  <a:schemeClr val="bg1"/>
                </a:solidFill>
              </a:rPr>
              <a:t>violationRules</a:t>
            </a:r>
            <a:r>
              <a:rPr lang="en-IN" sz="800" dirty="0">
                <a:solidFill>
                  <a:schemeClr val="bg1"/>
                </a:solidFill>
              </a:rPr>
              <a:t>/constraint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CC9F8-B7EA-0A66-7859-E691D8C2D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07658" y="3300334"/>
            <a:ext cx="2548072" cy="184440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BA3DA7-878A-7171-F2E0-3AB165D655A4}"/>
              </a:ext>
            </a:extLst>
          </p:cNvPr>
          <p:cNvSpPr/>
          <p:nvPr/>
        </p:nvSpPr>
        <p:spPr>
          <a:xfrm>
            <a:off x="4283075" y="4729570"/>
            <a:ext cx="1370012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>
                <a:solidFill>
                  <a:schemeClr val="bg1"/>
                </a:solidFill>
              </a:rPr>
              <a:t>If </a:t>
            </a:r>
            <a:r>
              <a:rPr lang="en-IN" sz="200" dirty="0" err="1">
                <a:solidFill>
                  <a:schemeClr val="bg1"/>
                </a:solidFill>
              </a:rPr>
              <a:t>expection</a:t>
            </a:r>
            <a:r>
              <a:rPr lang="en-IN" sz="500" dirty="0">
                <a:solidFill>
                  <a:schemeClr val="bg1"/>
                </a:solidFill>
              </a:rPr>
              <a:t> is instance od </a:t>
            </a:r>
            <a:r>
              <a:rPr lang="en-IN" sz="500" dirty="0" err="1">
                <a:solidFill>
                  <a:schemeClr val="bg1"/>
                </a:solidFill>
              </a:rPr>
              <a:t>methodargnotValid</a:t>
            </a:r>
            <a:r>
              <a:rPr lang="en-IN" sz="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8431AB-B70B-2D45-40C3-78FAA264DA63}"/>
              </a:ext>
            </a:extLst>
          </p:cNvPr>
          <p:cNvSpPr/>
          <p:nvPr/>
        </p:nvSpPr>
        <p:spPr>
          <a:xfrm>
            <a:off x="6761825" y="4741173"/>
            <a:ext cx="3204582" cy="710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/>
                </a:solidFill>
              </a:rPr>
              <a:t>If 1</a:t>
            </a:r>
            <a:r>
              <a:rPr lang="en-IN" sz="800" baseline="30000" dirty="0">
                <a:solidFill>
                  <a:schemeClr val="bg1"/>
                </a:solidFill>
              </a:rPr>
              <a:t>st</a:t>
            </a:r>
            <a:r>
              <a:rPr lang="en-IN" sz="800" dirty="0">
                <a:solidFill>
                  <a:schemeClr val="bg1"/>
                </a:solidFill>
              </a:rPr>
              <a:t> error </a:t>
            </a:r>
            <a:br>
              <a:rPr lang="en-IN" sz="800" dirty="0">
                <a:solidFill>
                  <a:schemeClr val="bg1"/>
                </a:solidFill>
              </a:rPr>
            </a:br>
            <a:r>
              <a:rPr lang="en-IN" sz="800" dirty="0">
                <a:solidFill>
                  <a:schemeClr val="bg1"/>
                </a:solidFill>
              </a:rPr>
              <a:t>-&gt;get all errors-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&gt;make copy of data in stream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-&gt;map </a:t>
            </a:r>
            <a:r>
              <a:rPr lang="en-IN" sz="800" dirty="0" err="1">
                <a:solidFill>
                  <a:schemeClr val="bg1"/>
                </a:solidFill>
              </a:rPr>
              <a:t>idefault</a:t>
            </a:r>
            <a:r>
              <a:rPr lang="en-IN" sz="800" dirty="0">
                <a:solidFill>
                  <a:schemeClr val="bg1"/>
                </a:solidFill>
              </a:rPr>
              <a:t> </a:t>
            </a:r>
            <a:r>
              <a:rPr lang="en-IN" sz="800" dirty="0" err="1">
                <a:solidFill>
                  <a:schemeClr val="bg1"/>
                </a:solidFill>
              </a:rPr>
              <a:t>msg</a:t>
            </a:r>
            <a:r>
              <a:rPr lang="en-IN" sz="800" dirty="0">
                <a:solidFill>
                  <a:schemeClr val="bg1"/>
                </a:solidFill>
              </a:rPr>
              <a:t> fun from </a:t>
            </a:r>
            <a:r>
              <a:rPr lang="en-IN" sz="800" dirty="0" err="1">
                <a:solidFill>
                  <a:schemeClr val="bg1"/>
                </a:solidFill>
              </a:rPr>
              <a:t>obj</a:t>
            </a:r>
            <a:r>
              <a:rPr lang="en-IN" sz="800" dirty="0">
                <a:solidFill>
                  <a:schemeClr val="bg1"/>
                </a:solidFill>
              </a:rPr>
              <a:t> error class-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&gt; Collect use to collect the </a:t>
            </a:r>
            <a:r>
              <a:rPr lang="en-IN" sz="800" dirty="0" err="1">
                <a:solidFill>
                  <a:schemeClr val="bg1"/>
                </a:solidFill>
              </a:rPr>
              <a:t>msg</a:t>
            </a:r>
            <a:r>
              <a:rPr lang="en-IN" sz="800" dirty="0">
                <a:solidFill>
                  <a:schemeClr val="bg1"/>
                </a:solidFill>
              </a:rPr>
              <a:t> and the join after one another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056D72-08B8-9707-D3E4-1BEFD0BA479C}"/>
              </a:ext>
            </a:extLst>
          </p:cNvPr>
          <p:cNvSpPr/>
          <p:nvPr/>
        </p:nvSpPr>
        <p:spPr>
          <a:xfrm>
            <a:off x="3718107" y="4692060"/>
            <a:ext cx="374092" cy="75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 err="1">
                <a:solidFill>
                  <a:schemeClr val="bg1"/>
                </a:solidFill>
              </a:rPr>
              <a:t>Obj</a:t>
            </a:r>
            <a:r>
              <a:rPr lang="en-IN" sz="500" dirty="0">
                <a:solidFill>
                  <a:schemeClr val="bg1"/>
                </a:solidFill>
              </a:rPr>
              <a:t> of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AACF85-FDBE-B530-0345-78E95F06C654}"/>
              </a:ext>
            </a:extLst>
          </p:cNvPr>
          <p:cNvCxnSpPr/>
          <p:nvPr/>
        </p:nvCxnSpPr>
        <p:spPr>
          <a:xfrm flipH="1">
            <a:off x="3413125" y="4729570"/>
            <a:ext cx="2794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700193-81DA-FD5C-FF66-B3EA043C6275}"/>
              </a:ext>
            </a:extLst>
          </p:cNvPr>
          <p:cNvSpPr/>
          <p:nvPr/>
        </p:nvSpPr>
        <p:spPr>
          <a:xfrm>
            <a:off x="4993480" y="5764945"/>
            <a:ext cx="3204582" cy="710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>
                <a:solidFill>
                  <a:schemeClr val="bg1"/>
                </a:solidFill>
              </a:rPr>
              <a:t>Main Logic </a:t>
            </a:r>
            <a:br>
              <a:rPr lang="en-IN" sz="800" dirty="0">
                <a:solidFill>
                  <a:schemeClr val="bg1"/>
                </a:solidFill>
              </a:rPr>
            </a:br>
            <a:r>
              <a:rPr lang="en-IN" sz="800" dirty="0">
                <a:solidFill>
                  <a:schemeClr val="bg1"/>
                </a:solidFill>
              </a:rPr>
              <a:t>1. Check for Multiple Exception</a:t>
            </a:r>
          </a:p>
          <a:p>
            <a:pPr algn="ctr"/>
            <a:r>
              <a:rPr lang="en-IN" sz="800" dirty="0">
                <a:solidFill>
                  <a:schemeClr val="bg1"/>
                </a:solidFill>
              </a:rPr>
              <a:t>2.If Found any Pass the Exception Default </a:t>
            </a:r>
            <a:r>
              <a:rPr lang="en-IN" sz="800" dirty="0" err="1">
                <a:solidFill>
                  <a:schemeClr val="bg1"/>
                </a:solidFill>
              </a:rPr>
              <a:t>msg</a:t>
            </a:r>
            <a:r>
              <a:rPr lang="en-IN" sz="800" dirty="0">
                <a:solidFill>
                  <a:schemeClr val="bg1"/>
                </a:solidFill>
              </a:rPr>
              <a:t> into </a:t>
            </a:r>
            <a:r>
              <a:rPr lang="en-IN" sz="800" dirty="0" err="1">
                <a:solidFill>
                  <a:schemeClr val="bg1"/>
                </a:solidFill>
              </a:rPr>
              <a:t>msg</a:t>
            </a:r>
            <a:r>
              <a:rPr lang="en-IN" sz="800" dirty="0">
                <a:solidFill>
                  <a:schemeClr val="bg1"/>
                </a:solidFill>
              </a:rPr>
              <a:t> variable</a:t>
            </a:r>
            <a:br>
              <a:rPr lang="en-IN" sz="800" dirty="0">
                <a:solidFill>
                  <a:schemeClr val="bg1"/>
                </a:solidFill>
              </a:rPr>
            </a:br>
            <a:r>
              <a:rPr lang="en-IN" sz="800" dirty="0">
                <a:solidFill>
                  <a:schemeClr val="bg1"/>
                </a:solidFill>
              </a:rPr>
              <a:t>3. pass it to error info </a:t>
            </a:r>
            <a:r>
              <a:rPr lang="en-IN" sz="800" dirty="0" err="1">
                <a:solidFill>
                  <a:schemeClr val="bg1"/>
                </a:solidFill>
              </a:rPr>
              <a:t>obj</a:t>
            </a:r>
            <a:r>
              <a:rPr lang="en-IN" sz="800" dirty="0">
                <a:solidFill>
                  <a:schemeClr val="bg1"/>
                </a:solidFill>
              </a:rPr>
              <a:t> and print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B80052-FA77-DEB1-14B7-6D9B9D7895E6}"/>
              </a:ext>
            </a:extLst>
          </p:cNvPr>
          <p:cNvSpPr/>
          <p:nvPr/>
        </p:nvSpPr>
        <p:spPr>
          <a:xfrm>
            <a:off x="3181350" y="5019026"/>
            <a:ext cx="1370012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>
                <a:solidFill>
                  <a:schemeClr val="bg1"/>
                </a:solidFill>
              </a:rPr>
              <a:t>Call fun </a:t>
            </a:r>
            <a:r>
              <a:rPr lang="en-IN" sz="500" dirty="0" err="1">
                <a:solidFill>
                  <a:schemeClr val="bg1"/>
                </a:solidFill>
              </a:rPr>
              <a:t>getDef</a:t>
            </a:r>
            <a:r>
              <a:rPr lang="en-IN" sz="500" dirty="0">
                <a:solidFill>
                  <a:schemeClr val="bg1"/>
                </a:solidFill>
              </a:rPr>
              <a:t> fun of </a:t>
            </a:r>
            <a:r>
              <a:rPr lang="en-IN" sz="500" dirty="0" err="1">
                <a:solidFill>
                  <a:schemeClr val="bg1"/>
                </a:solidFill>
              </a:rPr>
              <a:t>Obj</a:t>
            </a:r>
            <a:r>
              <a:rPr lang="en-IN" sz="500" dirty="0">
                <a:solidFill>
                  <a:schemeClr val="bg1"/>
                </a:solidFill>
              </a:rPr>
              <a:t> Class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F9AEFB-2748-3774-1483-B42F3157A17D}"/>
              </a:ext>
            </a:extLst>
          </p:cNvPr>
          <p:cNvSpPr/>
          <p:nvPr/>
        </p:nvSpPr>
        <p:spPr>
          <a:xfrm>
            <a:off x="4745170" y="5019026"/>
            <a:ext cx="1370012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" dirty="0">
                <a:solidFill>
                  <a:schemeClr val="bg1"/>
                </a:solidFill>
              </a:rPr>
              <a:t>Join diff </a:t>
            </a:r>
            <a:r>
              <a:rPr lang="en-IN" sz="500" dirty="0" err="1">
                <a:solidFill>
                  <a:schemeClr val="bg1"/>
                </a:solidFill>
              </a:rPr>
              <a:t>msg</a:t>
            </a:r>
            <a:endParaRPr lang="en-IN" sz="500" dirty="0">
              <a:solidFill>
                <a:schemeClr val="bg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56D330-8341-3F32-4642-12226AA94B40}"/>
              </a:ext>
            </a:extLst>
          </p:cNvPr>
          <p:cNvGrpSpPr/>
          <p:nvPr/>
        </p:nvGrpSpPr>
        <p:grpSpPr>
          <a:xfrm>
            <a:off x="-138510" y="748940"/>
            <a:ext cx="12507384" cy="1928647"/>
            <a:chOff x="323245" y="533400"/>
            <a:chExt cx="16011329" cy="2468958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A396C55-2830-C5C5-ABCF-5E145407551F}"/>
                </a:ext>
              </a:extLst>
            </p:cNvPr>
            <p:cNvSpPr txBox="1">
              <a:spLocks/>
            </p:cNvSpPr>
            <p:nvPr/>
          </p:nvSpPr>
          <p:spPr>
            <a:xfrm>
              <a:off x="323245" y="533400"/>
              <a:ext cx="2574123" cy="12760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1600" dirty="0" err="1"/>
                <a:t>ValidAtion</a:t>
              </a:r>
              <a:r>
                <a:rPr lang="en-IN" sz="1600" dirty="0"/>
                <a:t> / Valid email name :</a:t>
              </a:r>
            </a:p>
            <a:p>
              <a:r>
                <a:rPr lang="en-IN" sz="1600" dirty="0"/>
                <a:t>How to Connect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4D5B878-D652-F993-A598-35524286F407}"/>
                </a:ext>
              </a:extLst>
            </p:cNvPr>
            <p:cNvGrpSpPr/>
            <p:nvPr/>
          </p:nvGrpSpPr>
          <p:grpSpPr>
            <a:xfrm>
              <a:off x="885825" y="643240"/>
              <a:ext cx="15448749" cy="2359118"/>
              <a:chOff x="885825" y="643240"/>
              <a:chExt cx="15448749" cy="23591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83593B6-5174-94D5-7992-1484E41C5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825" y="1559206"/>
                <a:ext cx="2648186" cy="144311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0C67268-3560-979B-0EE5-4FEBEE36C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0388" y="1384536"/>
                <a:ext cx="3615123" cy="1617783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6540FAA-21D2-5538-C39F-FFD88DF01C4A}"/>
                  </a:ext>
                </a:extLst>
              </p:cNvPr>
              <p:cNvCxnSpPr>
                <a:cxnSpLocks/>
                <a:stCxn id="10" idx="3"/>
                <a:endCxn id="12" idx="1"/>
              </p:cNvCxnSpPr>
              <p:nvPr/>
            </p:nvCxnSpPr>
            <p:spPr>
              <a:xfrm flipV="1">
                <a:off x="3534011" y="2193428"/>
                <a:ext cx="1116377" cy="873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240892-AA8D-8D47-4C7A-7366F4EA8E34}"/>
                  </a:ext>
                </a:extLst>
              </p:cNvPr>
              <p:cNvSpPr/>
              <p:nvPr/>
            </p:nvSpPr>
            <p:spPr>
              <a:xfrm>
                <a:off x="4705349" y="1423988"/>
                <a:ext cx="576263" cy="135218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7A6E039-6FFE-1532-EE20-620990D9ED02}"/>
                  </a:ext>
                </a:extLst>
              </p:cNvPr>
              <p:cNvSpPr/>
              <p:nvPr/>
            </p:nvSpPr>
            <p:spPr>
              <a:xfrm>
                <a:off x="7367587" y="2424113"/>
                <a:ext cx="290513" cy="187606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74154F-E7C9-00AF-B421-B4441E2357FD}"/>
                  </a:ext>
                </a:extLst>
              </p:cNvPr>
              <p:cNvSpPr/>
              <p:nvPr/>
            </p:nvSpPr>
            <p:spPr>
              <a:xfrm>
                <a:off x="5762707" y="1080814"/>
                <a:ext cx="1409948" cy="2826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900" dirty="0">
                    <a:solidFill>
                      <a:schemeClr val="bg1"/>
                    </a:solidFill>
                  </a:rPr>
                  <a:t>Connect with </a:t>
                </a:r>
                <a:r>
                  <a:rPr lang="en-IN" sz="900" dirty="0" err="1">
                    <a:solidFill>
                      <a:schemeClr val="bg1"/>
                    </a:solidFill>
                  </a:rPr>
                  <a:t>api</a:t>
                </a:r>
                <a:endParaRPr lang="en-IN" sz="9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4543A60-0114-2621-2885-BE619A446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8334" y="1265529"/>
                <a:ext cx="1676938" cy="1736829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9EB976F-2E3C-F466-52A0-4526CE23BAA0}"/>
                  </a:ext>
                </a:extLst>
              </p:cNvPr>
              <p:cNvGrpSpPr/>
              <p:nvPr/>
            </p:nvGrpSpPr>
            <p:grpSpPr>
              <a:xfrm>
                <a:off x="10223480" y="643240"/>
                <a:ext cx="6111094" cy="2325523"/>
                <a:chOff x="10730955" y="756524"/>
                <a:chExt cx="6111094" cy="2325523"/>
              </a:xfrm>
            </p:grpSpPr>
            <p:sp>
              <p:nvSpPr>
                <p:cNvPr id="37" name="Title 1">
                  <a:extLst>
                    <a:ext uri="{FF2B5EF4-FFF2-40B4-BE49-F238E27FC236}">
                      <a16:creationId xmlns:a16="http://schemas.microsoft.com/office/drawing/2014/main" id="{6CE0823A-0D75-FDB0-0A29-07CB1B5265A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730955" y="756524"/>
                  <a:ext cx="6111094" cy="7828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400" b="1" i="0" kern="1200" cap="all">
                      <a:solidFill>
                        <a:schemeClr val="tx1"/>
                      </a:solidFill>
                      <a:effectLst>
                        <a:outerShdw blurRad="50800" dist="63500" dir="2700000" algn="tl" rotWithShape="0">
                          <a:srgbClr val="000000">
                            <a:alpha val="48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IN" sz="1800"/>
                    <a:t>Passing msg as variable from file</a:t>
                  </a:r>
                  <a:endParaRPr lang="en-IN" sz="1800" dirty="0"/>
                </a:p>
              </p:txBody>
            </p:sp>
            <p:pic>
              <p:nvPicPr>
                <p:cNvPr id="38" name="Content Placeholder 4">
                  <a:extLst>
                    <a:ext uri="{FF2B5EF4-FFF2-40B4-BE49-F238E27FC236}">
                      <a16:creationId xmlns:a16="http://schemas.microsoft.com/office/drawing/2014/main" id="{BE1472C7-424A-1D59-E53A-FC11F58AA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30955" y="1384536"/>
                  <a:ext cx="6111044" cy="1697511"/>
                </a:xfrm>
                <a:prstGeom prst="rect">
                  <a:avLst/>
                </a:prstGeom>
              </p:spPr>
            </p:pic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A76F955-51F8-98BC-A7D1-1F1EB971AB9B}"/>
                    </a:ext>
                  </a:extLst>
                </p:cNvPr>
                <p:cNvSpPr/>
                <p:nvPr/>
              </p:nvSpPr>
              <p:spPr>
                <a:xfrm>
                  <a:off x="13284999" y="1690630"/>
                  <a:ext cx="1002953" cy="47674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700" dirty="0">
                      <a:solidFill>
                        <a:schemeClr val="bg1"/>
                      </a:solidFill>
                    </a:rPr>
                    <a:t>Make its easy to </a:t>
                  </a:r>
                  <a:r>
                    <a:rPr lang="en-IN" sz="700" dirty="0" err="1">
                      <a:solidFill>
                        <a:schemeClr val="bg1"/>
                      </a:solidFill>
                    </a:rPr>
                    <a:t>cange</a:t>
                  </a:r>
                  <a:r>
                    <a:rPr lang="en-IN" sz="7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IN" sz="700" dirty="0" err="1">
                      <a:solidFill>
                        <a:schemeClr val="bg1"/>
                      </a:solidFill>
                    </a:rPr>
                    <a:t>msg</a:t>
                  </a:r>
                  <a:r>
                    <a:rPr lang="en-IN" sz="700" dirty="0">
                      <a:solidFill>
                        <a:schemeClr val="bg1"/>
                      </a:solidFill>
                    </a:rPr>
                    <a:t> from multiple location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088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2F02-CF3C-CB8E-5255-FC1E5849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Validation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0813E-0124-A557-94FB-73E963EA4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664" y="1796368"/>
            <a:ext cx="1305107" cy="6668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8FB9C-3242-4008-7674-75FACBCA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80" y="1853070"/>
            <a:ext cx="1653540" cy="980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CAEC5-05FF-F6A1-8B8E-E750F65B6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503" y="2463211"/>
            <a:ext cx="2202224" cy="2193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4F065-8DB0-374B-5DE2-1CA6B5E2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839" y="3480196"/>
            <a:ext cx="6422306" cy="14418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A3DF72-BC4B-7C4C-A387-50C4AE27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392771" y="2129790"/>
            <a:ext cx="800009" cy="21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8D5CD8-5F25-4DE5-752B-A3C63EC6ECF7}"/>
              </a:ext>
            </a:extLst>
          </p:cNvPr>
          <p:cNvCxnSpPr>
            <a:endCxn id="11" idx="1"/>
          </p:cNvCxnSpPr>
          <p:nvPr/>
        </p:nvCxnSpPr>
        <p:spPr>
          <a:xfrm>
            <a:off x="2110740" y="2343177"/>
            <a:ext cx="503099" cy="1857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5E876-0A94-FFB9-7E50-C2DF199F23D3}"/>
              </a:ext>
            </a:extLst>
          </p:cNvPr>
          <p:cNvSpPr/>
          <p:nvPr/>
        </p:nvSpPr>
        <p:spPr>
          <a:xfrm>
            <a:off x="5149850" y="1935921"/>
            <a:ext cx="20256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Obj with data u want to show when exception occur</a:t>
            </a:r>
            <a:endParaRPr lang="en-IN" sz="10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2C6CC-5EA3-58DC-A1AF-98D2147A31B2}"/>
              </a:ext>
            </a:extLst>
          </p:cNvPr>
          <p:cNvSpPr/>
          <p:nvPr/>
        </p:nvSpPr>
        <p:spPr>
          <a:xfrm>
            <a:off x="9055851" y="1853070"/>
            <a:ext cx="2025650" cy="419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Exception is Duplicate Data</a:t>
            </a:r>
            <a:endParaRPr lang="en-IN" sz="10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FFDE4-BFA8-FDEB-BC08-E0A3A4B78C87}"/>
              </a:ext>
            </a:extLst>
          </p:cNvPr>
          <p:cNvSpPr/>
          <p:nvPr/>
        </p:nvSpPr>
        <p:spPr>
          <a:xfrm>
            <a:off x="4065025" y="3219055"/>
            <a:ext cx="2025650" cy="419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Advice </a:t>
            </a:r>
            <a:r>
              <a:rPr lang="en-US" sz="1000" dirty="0" err="1">
                <a:solidFill>
                  <a:sysClr val="windowText" lastClr="000000"/>
                </a:solidFill>
              </a:rPr>
              <a:t>Wht</a:t>
            </a:r>
            <a:r>
              <a:rPr lang="en-US" sz="1000" dirty="0">
                <a:solidFill>
                  <a:sysClr val="windowText" lastClr="000000"/>
                </a:solidFill>
              </a:rPr>
              <a:t> happen when Exception </a:t>
            </a:r>
            <a:r>
              <a:rPr lang="en-US" sz="1000" dirty="0" err="1">
                <a:solidFill>
                  <a:sysClr val="windowText" lastClr="000000"/>
                </a:solidFill>
              </a:rPr>
              <a:t>occured</a:t>
            </a:r>
            <a:endParaRPr lang="en-IN" sz="1000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07D158-7AE5-8B9B-1756-5A0D1A85C4FB}"/>
              </a:ext>
            </a:extLst>
          </p:cNvPr>
          <p:cNvSpPr/>
          <p:nvPr/>
        </p:nvSpPr>
        <p:spPr>
          <a:xfrm>
            <a:off x="6427225" y="3638944"/>
            <a:ext cx="2025650" cy="4198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ysClr val="windowText" lastClr="000000"/>
                </a:solidFill>
              </a:rPr>
              <a:t>ErrorInfo</a:t>
            </a:r>
            <a:r>
              <a:rPr lang="en-US" sz="1000" dirty="0">
                <a:solidFill>
                  <a:sysClr val="windowText" lastClr="000000"/>
                </a:solidFill>
              </a:rPr>
              <a:t> Constructor -&gt; (</a:t>
            </a:r>
            <a:r>
              <a:rPr lang="en-US" sz="1000" dirty="0" err="1">
                <a:solidFill>
                  <a:sysClr val="windowText" lastClr="000000"/>
                </a:solidFill>
              </a:rPr>
              <a:t>msg,error</a:t>
            </a:r>
            <a:r>
              <a:rPr lang="en-US" sz="1000" dirty="0">
                <a:solidFill>
                  <a:sysClr val="windowText" lastClr="000000"/>
                </a:solidFill>
              </a:rPr>
              <a:t> </a:t>
            </a:r>
            <a:r>
              <a:rPr lang="en-US" sz="1000" dirty="0" err="1">
                <a:solidFill>
                  <a:sysClr val="windowText" lastClr="000000"/>
                </a:solidFill>
              </a:rPr>
              <a:t>code,time</a:t>
            </a:r>
            <a:r>
              <a:rPr lang="en-US" sz="1000" dirty="0">
                <a:solidFill>
                  <a:sysClr val="windowText" lastClr="000000"/>
                </a:solidFill>
              </a:rPr>
              <a:t>)</a:t>
            </a:r>
            <a:endParaRPr lang="en-IN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51076A-E16E-FA07-8246-43650B9258AD}"/>
              </a:ext>
            </a:extLst>
          </p:cNvPr>
          <p:cNvCxnSpPr/>
          <p:nvPr/>
        </p:nvCxnSpPr>
        <p:spPr>
          <a:xfrm>
            <a:off x="4216400" y="2343177"/>
            <a:ext cx="933450" cy="1857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28DA1D-D50C-E0FE-58A9-057B40CD3248}"/>
              </a:ext>
            </a:extLst>
          </p:cNvPr>
          <p:cNvCxnSpPr>
            <a:cxnSpLocks/>
          </p:cNvCxnSpPr>
          <p:nvPr/>
        </p:nvCxnSpPr>
        <p:spPr>
          <a:xfrm flipV="1">
            <a:off x="7299858" y="3900085"/>
            <a:ext cx="2021942" cy="348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F75EF87-DB9E-A4A9-1407-37BF6177804F}"/>
                  </a:ext>
                </a:extLst>
              </p14:cNvPr>
              <p14:cNvContentPartPr/>
              <p14:nvPr/>
            </p14:nvContentPartPr>
            <p14:xfrm>
              <a:off x="10153523" y="4019438"/>
              <a:ext cx="352440" cy="43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F75EF87-DB9E-A4A9-1407-37BF617780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47403" y="4013318"/>
                <a:ext cx="36468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07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CC1B5DB-14A6-BF4B-A692-41C9ACB3D891}"/>
              </a:ext>
            </a:extLst>
          </p:cNvPr>
          <p:cNvGrpSpPr/>
          <p:nvPr/>
        </p:nvGrpSpPr>
        <p:grpSpPr>
          <a:xfrm>
            <a:off x="493774" y="328466"/>
            <a:ext cx="11204451" cy="4460031"/>
            <a:chOff x="215269" y="166541"/>
            <a:chExt cx="11204451" cy="4460031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1A70018A-5B7D-3F34-8354-9209E358559A}"/>
                </a:ext>
              </a:extLst>
            </p:cNvPr>
            <p:cNvSpPr txBox="1">
              <a:spLocks/>
            </p:cNvSpPr>
            <p:nvPr/>
          </p:nvSpPr>
          <p:spPr>
            <a:xfrm>
              <a:off x="215269" y="166541"/>
              <a:ext cx="5210171" cy="2670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1" i="0" kern="1200" cap="all">
                  <a:solidFill>
                    <a:schemeClr val="tx1"/>
                  </a:solidFill>
                  <a:effectLst>
                    <a:outerShdw blurRad="50800" dist="63500" dir="2700000" algn="tl" rotWithShape="0">
                      <a:srgbClr val="000000">
                        <a:alpha val="48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/>
                <a:t>Passing custome Query to incerement</a:t>
              </a:r>
              <a:endParaRPr lang="en-IN" sz="1800" dirty="0"/>
            </a:p>
          </p:txBody>
        </p:sp>
        <p:pic>
          <p:nvPicPr>
            <p:cNvPr id="23" name="Content Placeholder 4">
              <a:extLst>
                <a:ext uri="{FF2B5EF4-FFF2-40B4-BE49-F238E27FC236}">
                  <a16:creationId xmlns:a16="http://schemas.microsoft.com/office/drawing/2014/main" id="{BFACF0EF-A482-14A9-9C5A-C89F4FD6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56" y="511797"/>
              <a:ext cx="4049245" cy="273102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82970B-0009-8C92-E4CD-C1F3628EE68F}"/>
                </a:ext>
              </a:extLst>
            </p:cNvPr>
            <p:cNvSpPr/>
            <p:nvPr/>
          </p:nvSpPr>
          <p:spPr>
            <a:xfrm>
              <a:off x="2571749" y="790575"/>
              <a:ext cx="4371975" cy="2670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100" dirty="0">
                  <a:solidFill>
                    <a:schemeClr val="bg1"/>
                  </a:solidFill>
                </a:rPr>
                <a:t>Create </a:t>
              </a:r>
              <a:r>
                <a:rPr lang="en-IN" sz="1100" dirty="0" err="1">
                  <a:solidFill>
                    <a:schemeClr val="bg1"/>
                  </a:solidFill>
                </a:rPr>
                <a:t>mongOperation</a:t>
              </a:r>
              <a:r>
                <a:rPr lang="en-IN" sz="1100" dirty="0">
                  <a:solidFill>
                    <a:schemeClr val="bg1"/>
                  </a:solidFill>
                </a:rPr>
                <a:t> to Perform Query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49B34F-EFBA-AA98-E064-E409D63F0D56}"/>
                </a:ext>
              </a:extLst>
            </p:cNvPr>
            <p:cNvSpPr/>
            <p:nvPr/>
          </p:nvSpPr>
          <p:spPr>
            <a:xfrm>
              <a:off x="2562224" y="1336445"/>
              <a:ext cx="4371975" cy="2670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100" dirty="0">
                  <a:solidFill>
                    <a:schemeClr val="bg1"/>
                  </a:solidFill>
                </a:rPr>
                <a:t>Cant Direct </a:t>
              </a:r>
              <a:r>
                <a:rPr lang="en-IN" sz="1100" dirty="0" err="1">
                  <a:solidFill>
                    <a:schemeClr val="bg1"/>
                  </a:solidFill>
                </a:rPr>
                <a:t>AutoWire</a:t>
              </a:r>
              <a:r>
                <a:rPr lang="en-IN" sz="1100" dirty="0">
                  <a:solidFill>
                    <a:schemeClr val="bg1"/>
                  </a:solidFill>
                </a:rPr>
                <a:t> an Static Object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4F8E01-93DB-78E6-2B76-AD43F1C99B76}"/>
                </a:ext>
              </a:extLst>
            </p:cNvPr>
            <p:cNvSpPr/>
            <p:nvPr/>
          </p:nvSpPr>
          <p:spPr>
            <a:xfrm>
              <a:off x="3953829" y="1882315"/>
              <a:ext cx="3075621" cy="5458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800" dirty="0">
                  <a:solidFill>
                    <a:schemeClr val="bg1"/>
                  </a:solidFill>
                </a:rPr>
                <a:t>Grab Data with query</a:t>
              </a:r>
              <a:br>
                <a:rPr lang="en-IN" sz="800" dirty="0">
                  <a:solidFill>
                    <a:schemeClr val="bg1"/>
                  </a:solidFill>
                </a:rPr>
              </a:br>
              <a:r>
                <a:rPr lang="en-IN" sz="800" dirty="0">
                  <a:solidFill>
                    <a:schemeClr val="bg1"/>
                  </a:solidFill>
                </a:rPr>
                <a:t>Perform Update by 1</a:t>
              </a:r>
              <a:br>
                <a:rPr lang="en-IN" sz="800" dirty="0">
                  <a:solidFill>
                    <a:schemeClr val="bg1"/>
                  </a:solidFill>
                </a:rPr>
              </a:br>
              <a:r>
                <a:rPr lang="en-IN" sz="800" dirty="0">
                  <a:solidFill>
                    <a:schemeClr val="bg1"/>
                  </a:solidFill>
                </a:rPr>
                <a:t>Options // not </a:t>
              </a:r>
              <a:r>
                <a:rPr lang="en-IN" sz="800" dirty="0" err="1">
                  <a:solidFill>
                    <a:schemeClr val="bg1"/>
                  </a:solidFill>
                </a:rPr>
                <a:t>medatory</a:t>
              </a:r>
              <a:r>
                <a:rPr lang="en-IN" sz="800" dirty="0">
                  <a:solidFill>
                    <a:schemeClr val="bg1"/>
                  </a:solidFill>
                </a:rPr>
                <a:t> use as it start with 0</a:t>
              </a:r>
            </a:p>
            <a:p>
              <a:r>
                <a:rPr lang="en-IN" sz="800" dirty="0">
                  <a:solidFill>
                    <a:schemeClr val="bg1"/>
                  </a:solidFill>
                </a:rPr>
                <a:t>Adding in </a:t>
              </a:r>
              <a:r>
                <a:rPr lang="en-IN" sz="800" dirty="0" err="1">
                  <a:solidFill>
                    <a:schemeClr val="bg1"/>
                  </a:solidFill>
                </a:rPr>
                <a:t>seq</a:t>
              </a:r>
              <a:r>
                <a:rPr lang="en-IN" sz="800" dirty="0">
                  <a:solidFill>
                    <a:schemeClr val="bg1"/>
                  </a:solidFill>
                </a:rPr>
                <a:t> </a:t>
              </a:r>
              <a:r>
                <a:rPr lang="en-IN" sz="800" dirty="0" err="1">
                  <a:solidFill>
                    <a:schemeClr val="bg1"/>
                  </a:solidFill>
                </a:rPr>
                <a:t>obje</a:t>
              </a:r>
              <a:r>
                <a:rPr lang="en-IN" sz="800" dirty="0">
                  <a:solidFill>
                    <a:schemeClr val="bg1"/>
                  </a:solidFill>
                </a:rPr>
                <a:t> (</a:t>
              </a:r>
              <a:r>
                <a:rPr lang="en-IN" sz="800" dirty="0" err="1">
                  <a:solidFill>
                    <a:schemeClr val="bg1"/>
                  </a:solidFill>
                </a:rPr>
                <a:t>q,u,o,belong</a:t>
              </a:r>
              <a:r>
                <a:rPr lang="en-IN" sz="800" dirty="0">
                  <a:solidFill>
                    <a:schemeClr val="bg1"/>
                  </a:solidFill>
                </a:rPr>
                <a:t> to which class)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101D457-A95E-54A6-92A6-B77B0494D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0400" y="615987"/>
              <a:ext cx="2829320" cy="40105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AD2AD3-F458-C54D-5741-793591A9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091" y="3972547"/>
              <a:ext cx="4420217" cy="49536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E996FF9-B47B-0918-AA29-EEA69DD51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091" y="3734422"/>
              <a:ext cx="1390650" cy="23812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AE8D05-7500-3F71-122A-879967CF9228}"/>
                </a:ext>
              </a:extLst>
            </p:cNvPr>
            <p:cNvSpPr/>
            <p:nvPr/>
          </p:nvSpPr>
          <p:spPr>
            <a:xfrm>
              <a:off x="2562223" y="521518"/>
              <a:ext cx="5068570" cy="2670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100" dirty="0">
                  <a:solidFill>
                    <a:schemeClr val="bg1"/>
                  </a:solidFill>
                </a:rPr>
                <a:t>Made Function and Mongo </a:t>
              </a:r>
              <a:r>
                <a:rPr lang="en-IN" sz="1100" dirty="0" err="1">
                  <a:solidFill>
                    <a:schemeClr val="bg1"/>
                  </a:solidFill>
                </a:rPr>
                <a:t>Satic</a:t>
              </a:r>
              <a:r>
                <a:rPr lang="en-IN" sz="1100" dirty="0">
                  <a:solidFill>
                    <a:schemeClr val="bg1"/>
                  </a:solidFill>
                </a:rPr>
                <a:t> so we don’t need to make an </a:t>
              </a:r>
              <a:r>
                <a:rPr lang="en-IN" sz="1100" dirty="0" err="1">
                  <a:solidFill>
                    <a:schemeClr val="bg1"/>
                  </a:solidFill>
                </a:rPr>
                <a:t>obj</a:t>
              </a:r>
              <a:r>
                <a:rPr lang="en-IN" sz="1100" dirty="0">
                  <a:solidFill>
                    <a:schemeClr val="bg1"/>
                  </a:solidFill>
                </a:rPr>
                <a:t> to call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642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OTES">
  <a:themeElements>
    <a:clrScheme name="Custom 3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FFFF00"/>
      </a:accent1>
      <a:accent2>
        <a:srgbClr val="50BEA3"/>
      </a:accent2>
      <a:accent3>
        <a:srgbClr val="4A9CCC"/>
      </a:accent3>
      <a:accent4>
        <a:srgbClr val="C54F71"/>
      </a:accent4>
      <a:accent5>
        <a:srgbClr val="4A9CCC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ES" id="{630DA5EC-CB19-45C9-B9A3-B71A77A213B8}" vid="{423C3AF1-3267-4174-BA15-5F98513639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13683</TotalTime>
  <Words>1605</Words>
  <Application>Microsoft Office PowerPoint</Application>
  <PresentationFormat>Widescreen</PresentationFormat>
  <Paragraphs>279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Bookman Old Style</vt:lpstr>
      <vt:lpstr>Calibri</vt:lpstr>
      <vt:lpstr>Rockwell</vt:lpstr>
      <vt:lpstr>NOTES</vt:lpstr>
      <vt:lpstr>Backend Spring Boot </vt:lpstr>
      <vt:lpstr>Work flow</vt:lpstr>
      <vt:lpstr>dependencies</vt:lpstr>
      <vt:lpstr>dependecies</vt:lpstr>
      <vt:lpstr>dependecies</vt:lpstr>
      <vt:lpstr>connect service to interface</vt:lpstr>
      <vt:lpstr>To show only default msg and  Prevent non valid data to enter in db</vt:lpstr>
      <vt:lpstr>Utility Validation</vt:lpstr>
      <vt:lpstr>PowerPoint Presentation</vt:lpstr>
      <vt:lpstr>Decrypting Password </vt:lpstr>
      <vt:lpstr>Remove long email Duplicate error with small msg</vt:lpstr>
      <vt:lpstr>Valid Login Credential</vt:lpstr>
      <vt:lpstr>Connect Backend And PRonend</vt:lpstr>
      <vt:lpstr>PowerPoint Presentation</vt:lpstr>
      <vt:lpstr>Only send Data when Everything is right</vt:lpstr>
      <vt:lpstr>PowerPoint Presentation</vt:lpstr>
      <vt:lpstr>Send Otp</vt:lpstr>
      <vt:lpstr>PowerPoint Presentation</vt:lpstr>
      <vt:lpstr>PowerPoint Presentation</vt:lpstr>
      <vt:lpstr>Front End Implementation</vt:lpstr>
      <vt:lpstr>Redux</vt:lpstr>
      <vt:lpstr>Local Storage</vt:lpstr>
      <vt:lpstr>PowerPoint Presentation</vt:lpstr>
      <vt:lpstr>PowerPoint Presentation</vt:lpstr>
      <vt:lpstr>---------- Data Fething Start --------</vt:lpstr>
      <vt:lpstr>Profile page</vt:lpstr>
      <vt:lpstr>PowerPoint Presentation</vt:lpstr>
      <vt:lpstr>How data is passed between React+Redux+mantine Form</vt:lpstr>
      <vt:lpstr>Fronend implementaion</vt:lpstr>
      <vt:lpstr>sa</vt:lpstr>
      <vt:lpstr>Easy understading Same thing happen for about</vt:lpstr>
      <vt:lpstr>To edit profile Image</vt:lpstr>
      <vt:lpstr>Job Added by Comp backend</vt:lpstr>
      <vt:lpstr>PowerPoint Presentation</vt:lpstr>
      <vt:lpstr>Front end -&gt; find Jobs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Aggarwal</dc:creator>
  <cp:lastModifiedBy>Harsh Aggarwal</cp:lastModifiedBy>
  <cp:revision>35</cp:revision>
  <dcterms:created xsi:type="dcterms:W3CDTF">2025-05-05T04:36:56Z</dcterms:created>
  <dcterms:modified xsi:type="dcterms:W3CDTF">2025-05-15T14:40:19Z</dcterms:modified>
</cp:coreProperties>
</file>